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sldIdLst>
    <p:sldId id="388" r:id="rId2"/>
    <p:sldId id="478" r:id="rId3"/>
    <p:sldId id="2017" r:id="rId4"/>
    <p:sldId id="2039" r:id="rId5"/>
    <p:sldId id="2038" r:id="rId6"/>
    <p:sldId id="2078" r:id="rId7"/>
    <p:sldId id="2045" r:id="rId8"/>
    <p:sldId id="2091" r:id="rId9"/>
    <p:sldId id="2092" r:id="rId10"/>
    <p:sldId id="2069" r:id="rId11"/>
    <p:sldId id="2071" r:id="rId12"/>
    <p:sldId id="2070" r:id="rId13"/>
    <p:sldId id="2046" r:id="rId14"/>
    <p:sldId id="2072" r:id="rId15"/>
    <p:sldId id="2073" r:id="rId16"/>
    <p:sldId id="2074" r:id="rId17"/>
    <p:sldId id="2079" r:id="rId18"/>
    <p:sldId id="2041" r:id="rId19"/>
    <p:sldId id="2080" r:id="rId20"/>
    <p:sldId id="2093" r:id="rId21"/>
    <p:sldId id="2094" r:id="rId22"/>
    <p:sldId id="2086" r:id="rId23"/>
    <p:sldId id="2095" r:id="rId24"/>
    <p:sldId id="2082" r:id="rId25"/>
    <p:sldId id="2043" r:id="rId26"/>
    <p:sldId id="2087" r:id="rId27"/>
    <p:sldId id="2044" r:id="rId28"/>
    <p:sldId id="2083" r:id="rId29"/>
    <p:sldId id="2084" r:id="rId30"/>
    <p:sldId id="2048" r:id="rId31"/>
    <p:sldId id="2075" r:id="rId32"/>
    <p:sldId id="2088" r:id="rId33"/>
    <p:sldId id="2076" r:id="rId34"/>
    <p:sldId id="2085" r:id="rId35"/>
    <p:sldId id="2089" r:id="rId36"/>
    <p:sldId id="2090" r:id="rId37"/>
    <p:sldId id="2053" r:id="rId38"/>
    <p:sldId id="2068" r:id="rId39"/>
    <p:sldId id="2055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93" autoAdjust="0"/>
    <p:restoredTop sz="96327" autoAdjust="0"/>
  </p:normalViewPr>
  <p:slideViewPr>
    <p:cSldViewPr snapToGrid="0">
      <p:cViewPr varScale="1">
        <p:scale>
          <a:sx n="118" d="100"/>
          <a:sy n="118" d="100"/>
        </p:scale>
        <p:origin x="240" y="1040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7BBF-906E-0AB3-77AD-19987ABC5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07E53C6-B3B6-E79E-3622-DFB49A252B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57E93FF-4BAB-7FD1-7E6D-A123458A0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184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F2AB-DF63-85E6-3C2E-B13A4F408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4EAF4AC-5160-242B-7548-13F56D185C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3F0ABE6-1ADA-FF80-804A-A3F39AD915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777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140C9-3BB9-9FF1-A195-2DD931475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8F197A9-DB72-D972-E1D3-68112C22FF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EAD6A27-64EE-2EC8-13C8-85EDE866E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156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FCAF-61A5-A16D-D0B8-591C1DBD7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19B8618-C0D6-E5AA-C97F-63B75040D1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7DF99DC-DF4D-11A6-4019-80838DD783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0579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81BD5-446C-CCA7-B5DA-D2942F8A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C3CF2F2-11DF-C0E7-E675-E320E603C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E9078F8-2120-28DE-CE7F-116361FD4F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559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DB902-1702-71AF-CF05-ECD5821D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17807D6-8892-9467-0F8F-45679B7132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1887C68-34B4-E3D4-7150-A0F1C10DCC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4738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3EE62-3650-31AE-D81A-FE42C767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B835862-89C1-102E-A8BC-EEF9715841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1EEECF8-FA94-F634-06D1-2DB936231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163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D379-3E32-687A-8339-28FA478E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9B6A9E4-107C-DDD6-DE16-E7D4F9F56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DF12B5A-E80D-255E-6A8E-4A19E52ABE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5325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B09D2-058C-7FBF-9910-3818FF0AC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95390C-CDA9-8F38-AD85-30EE8F9CA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D63F2A0-CBDF-C4C9-7110-39425F486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040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1111-DBD6-F7C2-FD25-D6E6EC9F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9F45BA-FBDB-FF8F-FE02-2617FE7721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6B47235-F7C8-C0D5-1C07-BCD691ADA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515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11525-857C-A0E9-06B9-97CC8B9BB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2EA0B2D-FCFF-A186-2CB5-07819D4C63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54E0E24-8D8E-6050-2CED-4C85CE5F3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600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45E8-D4B5-BB12-D929-FEC083385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F68D8DE-5E34-348D-2A8D-6802311E91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FB1FBB8-6377-CDD1-0BD4-9C912C6E6F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6933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4868C-48CF-3F8F-290A-FFAECCD76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794B60C-93A9-05A2-2326-26FD2AD0D3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2BB8161-F328-3BF4-AC18-10D8CF484B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521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38A0-1DB4-29CE-7089-994665710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5DBD83-E486-75F7-6607-1EE0B60BA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00FEAFE-D04A-D385-717E-3C4EE7240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180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CE5B-F0C8-A65E-9555-E083D9D8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D7FFB52-C77E-3E09-6445-7B18BFC80C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F07BBE4-B6AE-E8A6-106D-169F1BD82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6567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39749-E8F9-245D-FE55-23D36769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2A8E724-3D0E-0185-A008-EF64FCFEC9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DCEA568-2161-73D0-A04A-566F98D20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9832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0844E-30E3-630A-7F45-83567CB4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5619068-0D25-CBDA-324B-E0D6E41211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182E46B-56B7-4398-5616-45783729D1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2078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45C4E-F454-BDB4-14AA-3D780115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3BEE3CD-1147-727D-912A-2D00B273DF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A0E7363-3095-4C71-231E-8AA40ABF6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022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8F846-B824-2DAF-F504-2D5EDAF4F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5CD300B-DF2E-2FC6-077F-B564306E40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89208E9-FC6E-8F5C-F5CE-0D939155D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555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ABE1F-1898-9BCB-E2F7-CDA1B3E0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979846A-FB55-D6CE-65AA-5C45486583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4CD79BC-3450-20B3-6E1A-1C56CF808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9711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D7B0-BEE2-E9E1-D829-F6725FB6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E1763C7-7414-F28A-E6BC-5795BBA61E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6AD3A03-545C-68D8-24FF-CAF9A06E0F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100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4C02-1C16-6865-93D5-83612548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333BF29-E1BC-7BD2-24BA-B3E448FB48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C162DB9-EB4F-7AB8-EF6C-AA6F83457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5034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421B-16B7-B097-29CA-CCB1B1B2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44A3555-3829-2B2A-4805-85CBC2CBB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46CAFC9-5095-AA38-8D6A-939CE7E5C8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6513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E1C40-530D-1BE7-231B-E9EDCCED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4C6A616-DE46-BAF1-400F-34F9DB9F22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688E810-9281-1A61-41CA-044E25B91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8520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2EC59-F203-B4A3-E0CA-5D5002AC6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B04B4AB-C387-CD78-C873-E8147AFE92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4D3A8DB-7676-55D5-3FB4-CB396C875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630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1B07-B70F-B4F8-3370-CBB9E53B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35BE2BC-2C39-C8B4-5DF3-1E0BA8E737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5BB1D8E-F3F2-21A9-5105-39662B648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770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0BFC3-1D87-D2E2-26DD-4BAE89433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FA5240C-23B6-76FF-F971-85069D627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173DFE1-104E-E92B-5CAE-4FC613CCC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671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4D25-B405-AAA0-6FD9-ED0D510D5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AEA8ABD-A12A-05DD-F345-FD907AA22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6DF4ED0-3290-6414-31C1-7CD402829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41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10024-D63E-21C1-D387-13C3896AD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41F1CEE-F156-EFF0-81D2-743248DB9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0D05A75-800B-57A4-04DD-4CEE00869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417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CC58A-F3CE-B674-A073-5A1E4480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9E12AF4-BB7E-1087-9954-539D08C95F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634B30-D96E-C185-5A3D-28D53A073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248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AE2D-E2A4-E566-2561-8A9989977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1F4896E-805A-B099-B6E2-CABCB968B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752076B-E858-244F-F3C5-BA2137F92E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430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RBc_xkZREg?start=203&amp;feature=oembed" TargetMode="Externa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5RtQ2r0l_s?start=16&amp;feature=oembed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0.pn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ZufiIwwqFA?start=29&amp;feature=oembed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0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raslJJkrcU?start=68&amp;feature=oembed" TargetMode="Externa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5RtQ2r0l_s?start=16&amp;feature=oembed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0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0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BV2YS9jbzE?feature=oembed" TargetMode="Externa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“Intelligence 1”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DD1F-B555-F093-A155-7DE1F3737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030FD75-D9BB-A657-9049-C52AD8ADD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728D929-BA7D-1B10-33F5-36E76DA7F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8B2A1075-D1F1-B4A1-7279-C4976395E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pic>
        <p:nvPicPr>
          <p:cNvPr id="1028" name="Picture 4" descr="Data processing and feature extraction. 1) artifact removal by PureEEG... |  Download Scientific Diagram">
            <a:extLst>
              <a:ext uri="{FF2B5EF4-FFF2-40B4-BE49-F238E27FC236}">
                <a16:creationId xmlns:a16="http://schemas.microsoft.com/office/drawing/2014/main" id="{B5A5183C-D871-B066-E000-FFC98757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65" y="2086091"/>
            <a:ext cx="6341200" cy="3701301"/>
          </a:xfrm>
          <a:custGeom>
            <a:avLst/>
            <a:gdLst>
              <a:gd name="connsiteX0" fmla="*/ 0 w 6341200"/>
              <a:gd name="connsiteY0" fmla="*/ 0 h 3701301"/>
              <a:gd name="connsiteX1" fmla="*/ 513061 w 6341200"/>
              <a:gd name="connsiteY1" fmla="*/ 0 h 3701301"/>
              <a:gd name="connsiteX2" fmla="*/ 899297 w 6341200"/>
              <a:gd name="connsiteY2" fmla="*/ 0 h 3701301"/>
              <a:gd name="connsiteX3" fmla="*/ 1602594 w 6341200"/>
              <a:gd name="connsiteY3" fmla="*/ 0 h 3701301"/>
              <a:gd name="connsiteX4" fmla="*/ 2115655 w 6341200"/>
              <a:gd name="connsiteY4" fmla="*/ 0 h 3701301"/>
              <a:gd name="connsiteX5" fmla="*/ 2628716 w 6341200"/>
              <a:gd name="connsiteY5" fmla="*/ 0 h 3701301"/>
              <a:gd name="connsiteX6" fmla="*/ 3332012 w 6341200"/>
              <a:gd name="connsiteY6" fmla="*/ 0 h 3701301"/>
              <a:gd name="connsiteX7" fmla="*/ 3781661 w 6341200"/>
              <a:gd name="connsiteY7" fmla="*/ 0 h 3701301"/>
              <a:gd name="connsiteX8" fmla="*/ 4484958 w 6341200"/>
              <a:gd name="connsiteY8" fmla="*/ 0 h 3701301"/>
              <a:gd name="connsiteX9" fmla="*/ 5188255 w 6341200"/>
              <a:gd name="connsiteY9" fmla="*/ 0 h 3701301"/>
              <a:gd name="connsiteX10" fmla="*/ 5764727 w 6341200"/>
              <a:gd name="connsiteY10" fmla="*/ 0 h 3701301"/>
              <a:gd name="connsiteX11" fmla="*/ 6341200 w 6341200"/>
              <a:gd name="connsiteY11" fmla="*/ 0 h 3701301"/>
              <a:gd name="connsiteX12" fmla="*/ 6341200 w 6341200"/>
              <a:gd name="connsiteY12" fmla="*/ 491744 h 3701301"/>
              <a:gd name="connsiteX13" fmla="*/ 6341200 w 6341200"/>
              <a:gd name="connsiteY13" fmla="*/ 909463 h 3701301"/>
              <a:gd name="connsiteX14" fmla="*/ 6341200 w 6341200"/>
              <a:gd name="connsiteY14" fmla="*/ 1438220 h 3701301"/>
              <a:gd name="connsiteX15" fmla="*/ 6341200 w 6341200"/>
              <a:gd name="connsiteY15" fmla="*/ 1966977 h 3701301"/>
              <a:gd name="connsiteX16" fmla="*/ 6341200 w 6341200"/>
              <a:gd name="connsiteY16" fmla="*/ 2495734 h 3701301"/>
              <a:gd name="connsiteX17" fmla="*/ 6341200 w 6341200"/>
              <a:gd name="connsiteY17" fmla="*/ 3061505 h 3701301"/>
              <a:gd name="connsiteX18" fmla="*/ 6341200 w 6341200"/>
              <a:gd name="connsiteY18" fmla="*/ 3701301 h 3701301"/>
              <a:gd name="connsiteX19" fmla="*/ 5701315 w 6341200"/>
              <a:gd name="connsiteY19" fmla="*/ 3701301 h 3701301"/>
              <a:gd name="connsiteX20" fmla="*/ 5251667 w 6341200"/>
              <a:gd name="connsiteY20" fmla="*/ 3701301 h 3701301"/>
              <a:gd name="connsiteX21" fmla="*/ 4548370 w 6341200"/>
              <a:gd name="connsiteY21" fmla="*/ 3701301 h 3701301"/>
              <a:gd name="connsiteX22" fmla="*/ 3971897 w 6341200"/>
              <a:gd name="connsiteY22" fmla="*/ 3701301 h 3701301"/>
              <a:gd name="connsiteX23" fmla="*/ 3522248 w 6341200"/>
              <a:gd name="connsiteY23" fmla="*/ 3701301 h 3701301"/>
              <a:gd name="connsiteX24" fmla="*/ 2945776 w 6341200"/>
              <a:gd name="connsiteY24" fmla="*/ 3701301 h 3701301"/>
              <a:gd name="connsiteX25" fmla="*/ 2559539 w 6341200"/>
              <a:gd name="connsiteY25" fmla="*/ 3701301 h 3701301"/>
              <a:gd name="connsiteX26" fmla="*/ 2173302 w 6341200"/>
              <a:gd name="connsiteY26" fmla="*/ 3701301 h 3701301"/>
              <a:gd name="connsiteX27" fmla="*/ 1596829 w 6341200"/>
              <a:gd name="connsiteY27" fmla="*/ 3701301 h 3701301"/>
              <a:gd name="connsiteX28" fmla="*/ 1147181 w 6341200"/>
              <a:gd name="connsiteY28" fmla="*/ 3701301 h 3701301"/>
              <a:gd name="connsiteX29" fmla="*/ 507296 w 6341200"/>
              <a:gd name="connsiteY29" fmla="*/ 3701301 h 3701301"/>
              <a:gd name="connsiteX30" fmla="*/ 0 w 6341200"/>
              <a:gd name="connsiteY30" fmla="*/ 3701301 h 3701301"/>
              <a:gd name="connsiteX31" fmla="*/ 0 w 6341200"/>
              <a:gd name="connsiteY31" fmla="*/ 3135531 h 3701301"/>
              <a:gd name="connsiteX32" fmla="*/ 0 w 6341200"/>
              <a:gd name="connsiteY32" fmla="*/ 2569760 h 3701301"/>
              <a:gd name="connsiteX33" fmla="*/ 0 w 6341200"/>
              <a:gd name="connsiteY33" fmla="*/ 2115029 h 3701301"/>
              <a:gd name="connsiteX34" fmla="*/ 0 w 6341200"/>
              <a:gd name="connsiteY34" fmla="*/ 1549259 h 3701301"/>
              <a:gd name="connsiteX35" fmla="*/ 0 w 6341200"/>
              <a:gd name="connsiteY35" fmla="*/ 946476 h 3701301"/>
              <a:gd name="connsiteX36" fmla="*/ 0 w 6341200"/>
              <a:gd name="connsiteY36" fmla="*/ 454731 h 3701301"/>
              <a:gd name="connsiteX37" fmla="*/ 0 w 6341200"/>
              <a:gd name="connsiteY37" fmla="*/ 0 h 370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341200" h="3701301" extrusionOk="0">
                <a:moveTo>
                  <a:pt x="0" y="0"/>
                </a:moveTo>
                <a:cubicBezTo>
                  <a:pt x="181411" y="-39407"/>
                  <a:pt x="295022" y="23474"/>
                  <a:pt x="513061" y="0"/>
                </a:cubicBezTo>
                <a:cubicBezTo>
                  <a:pt x="731100" y="-23474"/>
                  <a:pt x="727119" y="25385"/>
                  <a:pt x="899297" y="0"/>
                </a:cubicBezTo>
                <a:cubicBezTo>
                  <a:pt x="1071475" y="-25385"/>
                  <a:pt x="1444160" y="61406"/>
                  <a:pt x="1602594" y="0"/>
                </a:cubicBezTo>
                <a:cubicBezTo>
                  <a:pt x="1761028" y="-61406"/>
                  <a:pt x="1936814" y="38667"/>
                  <a:pt x="2115655" y="0"/>
                </a:cubicBezTo>
                <a:cubicBezTo>
                  <a:pt x="2294496" y="-38667"/>
                  <a:pt x="2495150" y="51704"/>
                  <a:pt x="2628716" y="0"/>
                </a:cubicBezTo>
                <a:cubicBezTo>
                  <a:pt x="2762282" y="-51704"/>
                  <a:pt x="3179500" y="43393"/>
                  <a:pt x="3332012" y="0"/>
                </a:cubicBezTo>
                <a:cubicBezTo>
                  <a:pt x="3484524" y="-43393"/>
                  <a:pt x="3592956" y="21362"/>
                  <a:pt x="3781661" y="0"/>
                </a:cubicBezTo>
                <a:cubicBezTo>
                  <a:pt x="3970366" y="-21362"/>
                  <a:pt x="4278865" y="59754"/>
                  <a:pt x="4484958" y="0"/>
                </a:cubicBezTo>
                <a:cubicBezTo>
                  <a:pt x="4691051" y="-59754"/>
                  <a:pt x="4858878" y="38745"/>
                  <a:pt x="5188255" y="0"/>
                </a:cubicBezTo>
                <a:cubicBezTo>
                  <a:pt x="5517632" y="-38745"/>
                  <a:pt x="5514747" y="1260"/>
                  <a:pt x="5764727" y="0"/>
                </a:cubicBezTo>
                <a:cubicBezTo>
                  <a:pt x="6014707" y="-1260"/>
                  <a:pt x="6218702" y="55539"/>
                  <a:pt x="6341200" y="0"/>
                </a:cubicBezTo>
                <a:cubicBezTo>
                  <a:pt x="6375898" y="223387"/>
                  <a:pt x="6298154" y="290177"/>
                  <a:pt x="6341200" y="491744"/>
                </a:cubicBezTo>
                <a:cubicBezTo>
                  <a:pt x="6384246" y="693311"/>
                  <a:pt x="6291519" y="787596"/>
                  <a:pt x="6341200" y="909463"/>
                </a:cubicBezTo>
                <a:cubicBezTo>
                  <a:pt x="6390881" y="1031330"/>
                  <a:pt x="6321778" y="1199169"/>
                  <a:pt x="6341200" y="1438220"/>
                </a:cubicBezTo>
                <a:cubicBezTo>
                  <a:pt x="6360622" y="1677271"/>
                  <a:pt x="6333126" y="1859642"/>
                  <a:pt x="6341200" y="1966977"/>
                </a:cubicBezTo>
                <a:cubicBezTo>
                  <a:pt x="6349274" y="2074312"/>
                  <a:pt x="6293380" y="2312115"/>
                  <a:pt x="6341200" y="2495734"/>
                </a:cubicBezTo>
                <a:cubicBezTo>
                  <a:pt x="6389020" y="2679353"/>
                  <a:pt x="6298695" y="2816602"/>
                  <a:pt x="6341200" y="3061505"/>
                </a:cubicBezTo>
                <a:cubicBezTo>
                  <a:pt x="6383705" y="3306408"/>
                  <a:pt x="6298302" y="3537044"/>
                  <a:pt x="6341200" y="3701301"/>
                </a:cubicBezTo>
                <a:cubicBezTo>
                  <a:pt x="6211139" y="3726230"/>
                  <a:pt x="6015143" y="3693193"/>
                  <a:pt x="5701315" y="3701301"/>
                </a:cubicBezTo>
                <a:cubicBezTo>
                  <a:pt x="5387488" y="3709409"/>
                  <a:pt x="5430521" y="3676690"/>
                  <a:pt x="5251667" y="3701301"/>
                </a:cubicBezTo>
                <a:cubicBezTo>
                  <a:pt x="5072813" y="3725912"/>
                  <a:pt x="4886194" y="3652286"/>
                  <a:pt x="4548370" y="3701301"/>
                </a:cubicBezTo>
                <a:cubicBezTo>
                  <a:pt x="4210546" y="3750316"/>
                  <a:pt x="4229491" y="3699357"/>
                  <a:pt x="3971897" y="3701301"/>
                </a:cubicBezTo>
                <a:cubicBezTo>
                  <a:pt x="3714303" y="3703245"/>
                  <a:pt x="3642317" y="3656821"/>
                  <a:pt x="3522248" y="3701301"/>
                </a:cubicBezTo>
                <a:cubicBezTo>
                  <a:pt x="3402179" y="3745781"/>
                  <a:pt x="3158508" y="3692163"/>
                  <a:pt x="2945776" y="3701301"/>
                </a:cubicBezTo>
                <a:cubicBezTo>
                  <a:pt x="2733044" y="3710439"/>
                  <a:pt x="2652008" y="3697623"/>
                  <a:pt x="2559539" y="3701301"/>
                </a:cubicBezTo>
                <a:cubicBezTo>
                  <a:pt x="2467070" y="3704979"/>
                  <a:pt x="2349413" y="3666822"/>
                  <a:pt x="2173302" y="3701301"/>
                </a:cubicBezTo>
                <a:cubicBezTo>
                  <a:pt x="1997191" y="3735780"/>
                  <a:pt x="1789095" y="3653163"/>
                  <a:pt x="1596829" y="3701301"/>
                </a:cubicBezTo>
                <a:cubicBezTo>
                  <a:pt x="1404563" y="3749439"/>
                  <a:pt x="1251841" y="3663437"/>
                  <a:pt x="1147181" y="3701301"/>
                </a:cubicBezTo>
                <a:cubicBezTo>
                  <a:pt x="1042521" y="3739165"/>
                  <a:pt x="783827" y="3675012"/>
                  <a:pt x="507296" y="3701301"/>
                </a:cubicBezTo>
                <a:cubicBezTo>
                  <a:pt x="230765" y="3727590"/>
                  <a:pt x="214227" y="3681996"/>
                  <a:pt x="0" y="3701301"/>
                </a:cubicBezTo>
                <a:cubicBezTo>
                  <a:pt x="-32404" y="3580008"/>
                  <a:pt x="62151" y="3345370"/>
                  <a:pt x="0" y="3135531"/>
                </a:cubicBezTo>
                <a:cubicBezTo>
                  <a:pt x="-62151" y="2925692"/>
                  <a:pt x="53386" y="2764470"/>
                  <a:pt x="0" y="2569760"/>
                </a:cubicBezTo>
                <a:cubicBezTo>
                  <a:pt x="-53386" y="2375050"/>
                  <a:pt x="10673" y="2334887"/>
                  <a:pt x="0" y="2115029"/>
                </a:cubicBezTo>
                <a:cubicBezTo>
                  <a:pt x="-10673" y="1895171"/>
                  <a:pt x="62319" y="1734148"/>
                  <a:pt x="0" y="1549259"/>
                </a:cubicBezTo>
                <a:cubicBezTo>
                  <a:pt x="-62319" y="1364370"/>
                  <a:pt x="67699" y="1144752"/>
                  <a:pt x="0" y="946476"/>
                </a:cubicBezTo>
                <a:cubicBezTo>
                  <a:pt x="-67699" y="748200"/>
                  <a:pt x="46648" y="682899"/>
                  <a:pt x="0" y="454731"/>
                </a:cubicBezTo>
                <a:cubicBezTo>
                  <a:pt x="-46648" y="226564"/>
                  <a:pt x="17185" y="12379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9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49832-A7B0-0CB9-3464-6757F305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6D2E387-BF89-5916-F663-FA5A7DC5E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97BD371-53C6-A809-9595-30156171A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219CE8E-75E1-1436-6590-1A62895DD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pic>
        <p:nvPicPr>
          <p:cNvPr id="1030" name="Picture 6" descr="Motion Estimation with Optical Flow: A Comprehensive Guide">
            <a:extLst>
              <a:ext uri="{FF2B5EF4-FFF2-40B4-BE49-F238E27FC236}">
                <a16:creationId xmlns:a16="http://schemas.microsoft.com/office/drawing/2014/main" id="{D57F507B-7136-173B-4311-9D9F496C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9" y="1200150"/>
            <a:ext cx="11837228" cy="5445125"/>
          </a:xfrm>
          <a:custGeom>
            <a:avLst/>
            <a:gdLst>
              <a:gd name="connsiteX0" fmla="*/ 0 w 11837228"/>
              <a:gd name="connsiteY0" fmla="*/ 0 h 5445125"/>
              <a:gd name="connsiteX1" fmla="*/ 473489 w 11837228"/>
              <a:gd name="connsiteY1" fmla="*/ 0 h 5445125"/>
              <a:gd name="connsiteX2" fmla="*/ 1302095 w 11837228"/>
              <a:gd name="connsiteY2" fmla="*/ 0 h 5445125"/>
              <a:gd name="connsiteX3" fmla="*/ 2012329 w 11837228"/>
              <a:gd name="connsiteY3" fmla="*/ 0 h 5445125"/>
              <a:gd name="connsiteX4" fmla="*/ 2485818 w 11837228"/>
              <a:gd name="connsiteY4" fmla="*/ 0 h 5445125"/>
              <a:gd name="connsiteX5" fmla="*/ 2722562 w 11837228"/>
              <a:gd name="connsiteY5" fmla="*/ 0 h 5445125"/>
              <a:gd name="connsiteX6" fmla="*/ 3196052 w 11837228"/>
              <a:gd name="connsiteY6" fmla="*/ 0 h 5445125"/>
              <a:gd name="connsiteX7" fmla="*/ 3906285 w 11837228"/>
              <a:gd name="connsiteY7" fmla="*/ 0 h 5445125"/>
              <a:gd name="connsiteX8" fmla="*/ 4734891 w 11837228"/>
              <a:gd name="connsiteY8" fmla="*/ 0 h 5445125"/>
              <a:gd name="connsiteX9" fmla="*/ 4971636 w 11837228"/>
              <a:gd name="connsiteY9" fmla="*/ 0 h 5445125"/>
              <a:gd name="connsiteX10" fmla="*/ 5208380 w 11837228"/>
              <a:gd name="connsiteY10" fmla="*/ 0 h 5445125"/>
              <a:gd name="connsiteX11" fmla="*/ 6036986 w 11837228"/>
              <a:gd name="connsiteY11" fmla="*/ 0 h 5445125"/>
              <a:gd name="connsiteX12" fmla="*/ 6273731 w 11837228"/>
              <a:gd name="connsiteY12" fmla="*/ 0 h 5445125"/>
              <a:gd name="connsiteX13" fmla="*/ 6865592 w 11837228"/>
              <a:gd name="connsiteY13" fmla="*/ 0 h 5445125"/>
              <a:gd name="connsiteX14" fmla="*/ 7220709 w 11837228"/>
              <a:gd name="connsiteY14" fmla="*/ 0 h 5445125"/>
              <a:gd name="connsiteX15" fmla="*/ 7575826 w 11837228"/>
              <a:gd name="connsiteY15" fmla="*/ 0 h 5445125"/>
              <a:gd name="connsiteX16" fmla="*/ 7930943 w 11837228"/>
              <a:gd name="connsiteY16" fmla="*/ 0 h 5445125"/>
              <a:gd name="connsiteX17" fmla="*/ 8286060 w 11837228"/>
              <a:gd name="connsiteY17" fmla="*/ 0 h 5445125"/>
              <a:gd name="connsiteX18" fmla="*/ 8759549 w 11837228"/>
              <a:gd name="connsiteY18" fmla="*/ 0 h 5445125"/>
              <a:gd name="connsiteX19" fmla="*/ 9114666 w 11837228"/>
              <a:gd name="connsiteY19" fmla="*/ 0 h 5445125"/>
              <a:gd name="connsiteX20" fmla="*/ 9588155 w 11837228"/>
              <a:gd name="connsiteY20" fmla="*/ 0 h 5445125"/>
              <a:gd name="connsiteX21" fmla="*/ 10298388 w 11837228"/>
              <a:gd name="connsiteY21" fmla="*/ 0 h 5445125"/>
              <a:gd name="connsiteX22" fmla="*/ 10653505 w 11837228"/>
              <a:gd name="connsiteY22" fmla="*/ 0 h 5445125"/>
              <a:gd name="connsiteX23" fmla="*/ 10890250 w 11837228"/>
              <a:gd name="connsiteY23" fmla="*/ 0 h 5445125"/>
              <a:gd name="connsiteX24" fmla="*/ 11837228 w 11837228"/>
              <a:gd name="connsiteY24" fmla="*/ 0 h 5445125"/>
              <a:gd name="connsiteX25" fmla="*/ 11837228 w 11837228"/>
              <a:gd name="connsiteY25" fmla="*/ 381159 h 5445125"/>
              <a:gd name="connsiteX26" fmla="*/ 11837228 w 11837228"/>
              <a:gd name="connsiteY26" fmla="*/ 762318 h 5445125"/>
              <a:gd name="connsiteX27" fmla="*/ 11837228 w 11837228"/>
              <a:gd name="connsiteY27" fmla="*/ 1197928 h 5445125"/>
              <a:gd name="connsiteX28" fmla="*/ 11837228 w 11837228"/>
              <a:gd name="connsiteY28" fmla="*/ 1742440 h 5445125"/>
              <a:gd name="connsiteX29" fmla="*/ 11837228 w 11837228"/>
              <a:gd name="connsiteY29" fmla="*/ 2341404 h 5445125"/>
              <a:gd name="connsiteX30" fmla="*/ 11837228 w 11837228"/>
              <a:gd name="connsiteY30" fmla="*/ 2831465 h 5445125"/>
              <a:gd name="connsiteX31" fmla="*/ 11837228 w 11837228"/>
              <a:gd name="connsiteY31" fmla="*/ 3267075 h 5445125"/>
              <a:gd name="connsiteX32" fmla="*/ 11837228 w 11837228"/>
              <a:gd name="connsiteY32" fmla="*/ 3702685 h 5445125"/>
              <a:gd name="connsiteX33" fmla="*/ 11837228 w 11837228"/>
              <a:gd name="connsiteY33" fmla="*/ 4301649 h 5445125"/>
              <a:gd name="connsiteX34" fmla="*/ 11837228 w 11837228"/>
              <a:gd name="connsiteY34" fmla="*/ 4682807 h 5445125"/>
              <a:gd name="connsiteX35" fmla="*/ 11837228 w 11837228"/>
              <a:gd name="connsiteY35" fmla="*/ 5445125 h 5445125"/>
              <a:gd name="connsiteX36" fmla="*/ 11245367 w 11837228"/>
              <a:gd name="connsiteY36" fmla="*/ 5445125 h 5445125"/>
              <a:gd name="connsiteX37" fmla="*/ 10416761 w 11837228"/>
              <a:gd name="connsiteY37" fmla="*/ 5445125 h 5445125"/>
              <a:gd name="connsiteX38" fmla="*/ 9824899 w 11837228"/>
              <a:gd name="connsiteY38" fmla="*/ 5445125 h 5445125"/>
              <a:gd name="connsiteX39" fmla="*/ 9588155 w 11837228"/>
              <a:gd name="connsiteY39" fmla="*/ 5445125 h 5445125"/>
              <a:gd name="connsiteX40" fmla="*/ 9351410 w 11837228"/>
              <a:gd name="connsiteY40" fmla="*/ 5445125 h 5445125"/>
              <a:gd name="connsiteX41" fmla="*/ 8522804 w 11837228"/>
              <a:gd name="connsiteY41" fmla="*/ 5445125 h 5445125"/>
              <a:gd name="connsiteX42" fmla="*/ 8049315 w 11837228"/>
              <a:gd name="connsiteY42" fmla="*/ 5445125 h 5445125"/>
              <a:gd name="connsiteX43" fmla="*/ 7220709 w 11837228"/>
              <a:gd name="connsiteY43" fmla="*/ 5445125 h 5445125"/>
              <a:gd name="connsiteX44" fmla="*/ 6628848 w 11837228"/>
              <a:gd name="connsiteY44" fmla="*/ 5445125 h 5445125"/>
              <a:gd name="connsiteX45" fmla="*/ 6392103 w 11837228"/>
              <a:gd name="connsiteY45" fmla="*/ 5445125 h 5445125"/>
              <a:gd name="connsiteX46" fmla="*/ 6036986 w 11837228"/>
              <a:gd name="connsiteY46" fmla="*/ 5445125 h 5445125"/>
              <a:gd name="connsiteX47" fmla="*/ 5563497 w 11837228"/>
              <a:gd name="connsiteY47" fmla="*/ 5445125 h 5445125"/>
              <a:gd name="connsiteX48" fmla="*/ 4853263 w 11837228"/>
              <a:gd name="connsiteY48" fmla="*/ 5445125 h 5445125"/>
              <a:gd name="connsiteX49" fmla="*/ 4143030 w 11837228"/>
              <a:gd name="connsiteY49" fmla="*/ 5445125 h 5445125"/>
              <a:gd name="connsiteX50" fmla="*/ 3551168 w 11837228"/>
              <a:gd name="connsiteY50" fmla="*/ 5445125 h 5445125"/>
              <a:gd name="connsiteX51" fmla="*/ 3077679 w 11837228"/>
              <a:gd name="connsiteY51" fmla="*/ 5445125 h 5445125"/>
              <a:gd name="connsiteX52" fmla="*/ 2249073 w 11837228"/>
              <a:gd name="connsiteY52" fmla="*/ 5445125 h 5445125"/>
              <a:gd name="connsiteX53" fmla="*/ 1657212 w 11837228"/>
              <a:gd name="connsiteY53" fmla="*/ 5445125 h 5445125"/>
              <a:gd name="connsiteX54" fmla="*/ 1302095 w 11837228"/>
              <a:gd name="connsiteY54" fmla="*/ 5445125 h 5445125"/>
              <a:gd name="connsiteX55" fmla="*/ 946978 w 11837228"/>
              <a:gd name="connsiteY55" fmla="*/ 5445125 h 5445125"/>
              <a:gd name="connsiteX56" fmla="*/ 710234 w 11837228"/>
              <a:gd name="connsiteY56" fmla="*/ 5445125 h 5445125"/>
              <a:gd name="connsiteX57" fmla="*/ 0 w 11837228"/>
              <a:gd name="connsiteY57" fmla="*/ 5445125 h 5445125"/>
              <a:gd name="connsiteX58" fmla="*/ 0 w 11837228"/>
              <a:gd name="connsiteY58" fmla="*/ 5009515 h 5445125"/>
              <a:gd name="connsiteX59" fmla="*/ 0 w 11837228"/>
              <a:gd name="connsiteY59" fmla="*/ 4573905 h 5445125"/>
              <a:gd name="connsiteX60" fmla="*/ 0 w 11837228"/>
              <a:gd name="connsiteY60" fmla="*/ 3974941 h 5445125"/>
              <a:gd name="connsiteX61" fmla="*/ 0 w 11837228"/>
              <a:gd name="connsiteY61" fmla="*/ 3375978 h 5445125"/>
              <a:gd name="connsiteX62" fmla="*/ 0 w 11837228"/>
              <a:gd name="connsiteY62" fmla="*/ 2777014 h 5445125"/>
              <a:gd name="connsiteX63" fmla="*/ 0 w 11837228"/>
              <a:gd name="connsiteY63" fmla="*/ 2395855 h 5445125"/>
              <a:gd name="connsiteX64" fmla="*/ 0 w 11837228"/>
              <a:gd name="connsiteY64" fmla="*/ 1960245 h 5445125"/>
              <a:gd name="connsiteX65" fmla="*/ 0 w 11837228"/>
              <a:gd name="connsiteY65" fmla="*/ 1361281 h 5445125"/>
              <a:gd name="connsiteX66" fmla="*/ 0 w 11837228"/>
              <a:gd name="connsiteY66" fmla="*/ 707866 h 5445125"/>
              <a:gd name="connsiteX67" fmla="*/ 0 w 11837228"/>
              <a:gd name="connsiteY67" fmla="*/ 0 h 544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1837228" h="5445125" fill="none" extrusionOk="0">
                <a:moveTo>
                  <a:pt x="0" y="0"/>
                </a:moveTo>
                <a:cubicBezTo>
                  <a:pt x="94854" y="-31292"/>
                  <a:pt x="279030" y="6253"/>
                  <a:pt x="473489" y="0"/>
                </a:cubicBezTo>
                <a:cubicBezTo>
                  <a:pt x="667948" y="-6253"/>
                  <a:pt x="1033742" y="5498"/>
                  <a:pt x="1302095" y="0"/>
                </a:cubicBezTo>
                <a:cubicBezTo>
                  <a:pt x="1570448" y="-5498"/>
                  <a:pt x="1696771" y="3969"/>
                  <a:pt x="2012329" y="0"/>
                </a:cubicBezTo>
                <a:cubicBezTo>
                  <a:pt x="2327887" y="-3969"/>
                  <a:pt x="2370080" y="8951"/>
                  <a:pt x="2485818" y="0"/>
                </a:cubicBezTo>
                <a:cubicBezTo>
                  <a:pt x="2601556" y="-8951"/>
                  <a:pt x="2628056" y="6782"/>
                  <a:pt x="2722562" y="0"/>
                </a:cubicBezTo>
                <a:cubicBezTo>
                  <a:pt x="2817068" y="-6782"/>
                  <a:pt x="3009635" y="34520"/>
                  <a:pt x="3196052" y="0"/>
                </a:cubicBezTo>
                <a:cubicBezTo>
                  <a:pt x="3382469" y="-34520"/>
                  <a:pt x="3740199" y="76933"/>
                  <a:pt x="3906285" y="0"/>
                </a:cubicBezTo>
                <a:cubicBezTo>
                  <a:pt x="4072371" y="-76933"/>
                  <a:pt x="4468513" y="69211"/>
                  <a:pt x="4734891" y="0"/>
                </a:cubicBezTo>
                <a:cubicBezTo>
                  <a:pt x="5001269" y="-69211"/>
                  <a:pt x="4900054" y="18147"/>
                  <a:pt x="4971636" y="0"/>
                </a:cubicBezTo>
                <a:cubicBezTo>
                  <a:pt x="5043218" y="-18147"/>
                  <a:pt x="5112219" y="23664"/>
                  <a:pt x="5208380" y="0"/>
                </a:cubicBezTo>
                <a:cubicBezTo>
                  <a:pt x="5304541" y="-23664"/>
                  <a:pt x="5853176" y="79523"/>
                  <a:pt x="6036986" y="0"/>
                </a:cubicBezTo>
                <a:cubicBezTo>
                  <a:pt x="6220796" y="-79523"/>
                  <a:pt x="6193967" y="10564"/>
                  <a:pt x="6273731" y="0"/>
                </a:cubicBezTo>
                <a:cubicBezTo>
                  <a:pt x="6353496" y="-10564"/>
                  <a:pt x="6641492" y="29566"/>
                  <a:pt x="6865592" y="0"/>
                </a:cubicBezTo>
                <a:cubicBezTo>
                  <a:pt x="7089692" y="-29566"/>
                  <a:pt x="7052378" y="37831"/>
                  <a:pt x="7220709" y="0"/>
                </a:cubicBezTo>
                <a:cubicBezTo>
                  <a:pt x="7389040" y="-37831"/>
                  <a:pt x="7416379" y="10412"/>
                  <a:pt x="7575826" y="0"/>
                </a:cubicBezTo>
                <a:cubicBezTo>
                  <a:pt x="7735273" y="-10412"/>
                  <a:pt x="7849036" y="17549"/>
                  <a:pt x="7930943" y="0"/>
                </a:cubicBezTo>
                <a:cubicBezTo>
                  <a:pt x="8012850" y="-17549"/>
                  <a:pt x="8127057" y="39939"/>
                  <a:pt x="8286060" y="0"/>
                </a:cubicBezTo>
                <a:cubicBezTo>
                  <a:pt x="8445063" y="-39939"/>
                  <a:pt x="8651913" y="16951"/>
                  <a:pt x="8759549" y="0"/>
                </a:cubicBezTo>
                <a:cubicBezTo>
                  <a:pt x="8867185" y="-16951"/>
                  <a:pt x="8970042" y="25574"/>
                  <a:pt x="9114666" y="0"/>
                </a:cubicBezTo>
                <a:cubicBezTo>
                  <a:pt x="9259290" y="-25574"/>
                  <a:pt x="9478993" y="12413"/>
                  <a:pt x="9588155" y="0"/>
                </a:cubicBezTo>
                <a:cubicBezTo>
                  <a:pt x="9697317" y="-12413"/>
                  <a:pt x="10068248" y="19114"/>
                  <a:pt x="10298388" y="0"/>
                </a:cubicBezTo>
                <a:cubicBezTo>
                  <a:pt x="10528528" y="-19114"/>
                  <a:pt x="10476202" y="18201"/>
                  <a:pt x="10653505" y="0"/>
                </a:cubicBezTo>
                <a:cubicBezTo>
                  <a:pt x="10830808" y="-18201"/>
                  <a:pt x="10791801" y="4802"/>
                  <a:pt x="10890250" y="0"/>
                </a:cubicBezTo>
                <a:cubicBezTo>
                  <a:pt x="10988699" y="-4802"/>
                  <a:pt x="11465028" y="81029"/>
                  <a:pt x="11837228" y="0"/>
                </a:cubicBezTo>
                <a:cubicBezTo>
                  <a:pt x="11867364" y="82134"/>
                  <a:pt x="11817292" y="267125"/>
                  <a:pt x="11837228" y="381159"/>
                </a:cubicBezTo>
                <a:cubicBezTo>
                  <a:pt x="11857164" y="495193"/>
                  <a:pt x="11799398" y="677291"/>
                  <a:pt x="11837228" y="762318"/>
                </a:cubicBezTo>
                <a:cubicBezTo>
                  <a:pt x="11875058" y="847345"/>
                  <a:pt x="11788561" y="985361"/>
                  <a:pt x="11837228" y="1197928"/>
                </a:cubicBezTo>
                <a:cubicBezTo>
                  <a:pt x="11885895" y="1410495"/>
                  <a:pt x="11805963" y="1548726"/>
                  <a:pt x="11837228" y="1742440"/>
                </a:cubicBezTo>
                <a:cubicBezTo>
                  <a:pt x="11868493" y="1936154"/>
                  <a:pt x="11830314" y="2064695"/>
                  <a:pt x="11837228" y="2341404"/>
                </a:cubicBezTo>
                <a:cubicBezTo>
                  <a:pt x="11844142" y="2618113"/>
                  <a:pt x="11801641" y="2679915"/>
                  <a:pt x="11837228" y="2831465"/>
                </a:cubicBezTo>
                <a:cubicBezTo>
                  <a:pt x="11872815" y="2983015"/>
                  <a:pt x="11817635" y="3089556"/>
                  <a:pt x="11837228" y="3267075"/>
                </a:cubicBezTo>
                <a:cubicBezTo>
                  <a:pt x="11856821" y="3444594"/>
                  <a:pt x="11818329" y="3596578"/>
                  <a:pt x="11837228" y="3702685"/>
                </a:cubicBezTo>
                <a:cubicBezTo>
                  <a:pt x="11856127" y="3808792"/>
                  <a:pt x="11829188" y="4080377"/>
                  <a:pt x="11837228" y="4301649"/>
                </a:cubicBezTo>
                <a:cubicBezTo>
                  <a:pt x="11845268" y="4522921"/>
                  <a:pt x="11836874" y="4587762"/>
                  <a:pt x="11837228" y="4682807"/>
                </a:cubicBezTo>
                <a:cubicBezTo>
                  <a:pt x="11837582" y="4777852"/>
                  <a:pt x="11801377" y="5285650"/>
                  <a:pt x="11837228" y="5445125"/>
                </a:cubicBezTo>
                <a:cubicBezTo>
                  <a:pt x="11611220" y="5502615"/>
                  <a:pt x="11440404" y="5420270"/>
                  <a:pt x="11245367" y="5445125"/>
                </a:cubicBezTo>
                <a:cubicBezTo>
                  <a:pt x="11050330" y="5469980"/>
                  <a:pt x="10690474" y="5402403"/>
                  <a:pt x="10416761" y="5445125"/>
                </a:cubicBezTo>
                <a:cubicBezTo>
                  <a:pt x="10143048" y="5487847"/>
                  <a:pt x="9983286" y="5438691"/>
                  <a:pt x="9824899" y="5445125"/>
                </a:cubicBezTo>
                <a:cubicBezTo>
                  <a:pt x="9666512" y="5451559"/>
                  <a:pt x="9667495" y="5425598"/>
                  <a:pt x="9588155" y="5445125"/>
                </a:cubicBezTo>
                <a:cubicBezTo>
                  <a:pt x="9508815" y="5464652"/>
                  <a:pt x="9415319" y="5435611"/>
                  <a:pt x="9351410" y="5445125"/>
                </a:cubicBezTo>
                <a:cubicBezTo>
                  <a:pt x="9287502" y="5454639"/>
                  <a:pt x="8926374" y="5404198"/>
                  <a:pt x="8522804" y="5445125"/>
                </a:cubicBezTo>
                <a:cubicBezTo>
                  <a:pt x="8119234" y="5486052"/>
                  <a:pt x="8170191" y="5433251"/>
                  <a:pt x="8049315" y="5445125"/>
                </a:cubicBezTo>
                <a:cubicBezTo>
                  <a:pt x="7928439" y="5456999"/>
                  <a:pt x="7621378" y="5349671"/>
                  <a:pt x="7220709" y="5445125"/>
                </a:cubicBezTo>
                <a:cubicBezTo>
                  <a:pt x="6820040" y="5540579"/>
                  <a:pt x="6785149" y="5392646"/>
                  <a:pt x="6628848" y="5445125"/>
                </a:cubicBezTo>
                <a:cubicBezTo>
                  <a:pt x="6472547" y="5497604"/>
                  <a:pt x="6449280" y="5435178"/>
                  <a:pt x="6392103" y="5445125"/>
                </a:cubicBezTo>
                <a:cubicBezTo>
                  <a:pt x="6334927" y="5455072"/>
                  <a:pt x="6187462" y="5430408"/>
                  <a:pt x="6036986" y="5445125"/>
                </a:cubicBezTo>
                <a:cubicBezTo>
                  <a:pt x="5886510" y="5459842"/>
                  <a:pt x="5683245" y="5392083"/>
                  <a:pt x="5563497" y="5445125"/>
                </a:cubicBezTo>
                <a:cubicBezTo>
                  <a:pt x="5443749" y="5498167"/>
                  <a:pt x="4999273" y="5417557"/>
                  <a:pt x="4853263" y="5445125"/>
                </a:cubicBezTo>
                <a:cubicBezTo>
                  <a:pt x="4707253" y="5472693"/>
                  <a:pt x="4492984" y="5368805"/>
                  <a:pt x="4143030" y="5445125"/>
                </a:cubicBezTo>
                <a:cubicBezTo>
                  <a:pt x="3793076" y="5521445"/>
                  <a:pt x="3827425" y="5439471"/>
                  <a:pt x="3551168" y="5445125"/>
                </a:cubicBezTo>
                <a:cubicBezTo>
                  <a:pt x="3274911" y="5450779"/>
                  <a:pt x="3175747" y="5417136"/>
                  <a:pt x="3077679" y="5445125"/>
                </a:cubicBezTo>
                <a:cubicBezTo>
                  <a:pt x="2979611" y="5473114"/>
                  <a:pt x="2639803" y="5435099"/>
                  <a:pt x="2249073" y="5445125"/>
                </a:cubicBezTo>
                <a:cubicBezTo>
                  <a:pt x="1858343" y="5455151"/>
                  <a:pt x="1947942" y="5404351"/>
                  <a:pt x="1657212" y="5445125"/>
                </a:cubicBezTo>
                <a:cubicBezTo>
                  <a:pt x="1366482" y="5485899"/>
                  <a:pt x="1419544" y="5442272"/>
                  <a:pt x="1302095" y="5445125"/>
                </a:cubicBezTo>
                <a:cubicBezTo>
                  <a:pt x="1184646" y="5447978"/>
                  <a:pt x="1030190" y="5436767"/>
                  <a:pt x="946978" y="5445125"/>
                </a:cubicBezTo>
                <a:cubicBezTo>
                  <a:pt x="863766" y="5453483"/>
                  <a:pt x="804505" y="5437827"/>
                  <a:pt x="710234" y="5445125"/>
                </a:cubicBezTo>
                <a:cubicBezTo>
                  <a:pt x="615963" y="5452423"/>
                  <a:pt x="267036" y="5436487"/>
                  <a:pt x="0" y="5445125"/>
                </a:cubicBezTo>
                <a:cubicBezTo>
                  <a:pt x="-36684" y="5270345"/>
                  <a:pt x="21016" y="5153171"/>
                  <a:pt x="0" y="5009515"/>
                </a:cubicBezTo>
                <a:cubicBezTo>
                  <a:pt x="-21016" y="4865859"/>
                  <a:pt x="41732" y="4758926"/>
                  <a:pt x="0" y="4573905"/>
                </a:cubicBezTo>
                <a:cubicBezTo>
                  <a:pt x="-41732" y="4388884"/>
                  <a:pt x="38930" y="4245292"/>
                  <a:pt x="0" y="3974941"/>
                </a:cubicBezTo>
                <a:cubicBezTo>
                  <a:pt x="-38930" y="3704590"/>
                  <a:pt x="32716" y="3651835"/>
                  <a:pt x="0" y="3375978"/>
                </a:cubicBezTo>
                <a:cubicBezTo>
                  <a:pt x="-32716" y="3100121"/>
                  <a:pt x="20117" y="2984883"/>
                  <a:pt x="0" y="2777014"/>
                </a:cubicBezTo>
                <a:cubicBezTo>
                  <a:pt x="-20117" y="2569145"/>
                  <a:pt x="7353" y="2514953"/>
                  <a:pt x="0" y="2395855"/>
                </a:cubicBezTo>
                <a:cubicBezTo>
                  <a:pt x="-7353" y="2276757"/>
                  <a:pt x="34916" y="2060429"/>
                  <a:pt x="0" y="1960245"/>
                </a:cubicBezTo>
                <a:cubicBezTo>
                  <a:pt x="-34916" y="1860061"/>
                  <a:pt x="65066" y="1618095"/>
                  <a:pt x="0" y="1361281"/>
                </a:cubicBezTo>
                <a:cubicBezTo>
                  <a:pt x="-65066" y="1104467"/>
                  <a:pt x="45113" y="957040"/>
                  <a:pt x="0" y="707866"/>
                </a:cubicBezTo>
                <a:cubicBezTo>
                  <a:pt x="-45113" y="458692"/>
                  <a:pt x="3626" y="283634"/>
                  <a:pt x="0" y="0"/>
                </a:cubicBezTo>
                <a:close/>
              </a:path>
              <a:path w="11837228" h="5445125" stroke="0" extrusionOk="0">
                <a:moveTo>
                  <a:pt x="0" y="0"/>
                </a:moveTo>
                <a:cubicBezTo>
                  <a:pt x="96346" y="-7416"/>
                  <a:pt x="375358" y="31943"/>
                  <a:pt x="473489" y="0"/>
                </a:cubicBezTo>
                <a:cubicBezTo>
                  <a:pt x="571620" y="-31943"/>
                  <a:pt x="594263" y="10704"/>
                  <a:pt x="710234" y="0"/>
                </a:cubicBezTo>
                <a:cubicBezTo>
                  <a:pt x="826205" y="-10704"/>
                  <a:pt x="1315637" y="29062"/>
                  <a:pt x="1538840" y="0"/>
                </a:cubicBezTo>
                <a:cubicBezTo>
                  <a:pt x="1762043" y="-29062"/>
                  <a:pt x="1782482" y="7901"/>
                  <a:pt x="2012329" y="0"/>
                </a:cubicBezTo>
                <a:cubicBezTo>
                  <a:pt x="2242176" y="-7901"/>
                  <a:pt x="2303630" y="23302"/>
                  <a:pt x="2485818" y="0"/>
                </a:cubicBezTo>
                <a:cubicBezTo>
                  <a:pt x="2668006" y="-23302"/>
                  <a:pt x="3114479" y="57049"/>
                  <a:pt x="3314424" y="0"/>
                </a:cubicBezTo>
                <a:cubicBezTo>
                  <a:pt x="3514369" y="-57049"/>
                  <a:pt x="3535340" y="37128"/>
                  <a:pt x="3669541" y="0"/>
                </a:cubicBezTo>
                <a:cubicBezTo>
                  <a:pt x="3803742" y="-37128"/>
                  <a:pt x="4118327" y="90394"/>
                  <a:pt x="4498147" y="0"/>
                </a:cubicBezTo>
                <a:cubicBezTo>
                  <a:pt x="4877967" y="-90394"/>
                  <a:pt x="4957817" y="15291"/>
                  <a:pt x="5326753" y="0"/>
                </a:cubicBezTo>
                <a:cubicBezTo>
                  <a:pt x="5695689" y="-15291"/>
                  <a:pt x="5686345" y="46365"/>
                  <a:pt x="5918614" y="0"/>
                </a:cubicBezTo>
                <a:cubicBezTo>
                  <a:pt x="6150883" y="-46365"/>
                  <a:pt x="6343230" y="42991"/>
                  <a:pt x="6747220" y="0"/>
                </a:cubicBezTo>
                <a:cubicBezTo>
                  <a:pt x="7151210" y="-42991"/>
                  <a:pt x="6984420" y="39648"/>
                  <a:pt x="7220709" y="0"/>
                </a:cubicBezTo>
                <a:cubicBezTo>
                  <a:pt x="7456998" y="-39648"/>
                  <a:pt x="7491576" y="46983"/>
                  <a:pt x="7694198" y="0"/>
                </a:cubicBezTo>
                <a:cubicBezTo>
                  <a:pt x="7896820" y="-46983"/>
                  <a:pt x="8205834" y="41668"/>
                  <a:pt x="8404432" y="0"/>
                </a:cubicBezTo>
                <a:cubicBezTo>
                  <a:pt x="8603030" y="-41668"/>
                  <a:pt x="8733963" y="6932"/>
                  <a:pt x="8877921" y="0"/>
                </a:cubicBezTo>
                <a:cubicBezTo>
                  <a:pt x="9021879" y="-6932"/>
                  <a:pt x="9353811" y="48457"/>
                  <a:pt x="9706527" y="0"/>
                </a:cubicBezTo>
                <a:cubicBezTo>
                  <a:pt x="10059243" y="-48457"/>
                  <a:pt x="10295077" y="37580"/>
                  <a:pt x="10535133" y="0"/>
                </a:cubicBezTo>
                <a:cubicBezTo>
                  <a:pt x="10775189" y="-37580"/>
                  <a:pt x="10837152" y="58288"/>
                  <a:pt x="11126994" y="0"/>
                </a:cubicBezTo>
                <a:cubicBezTo>
                  <a:pt x="11416836" y="-58288"/>
                  <a:pt x="11538606" y="53297"/>
                  <a:pt x="11837228" y="0"/>
                </a:cubicBezTo>
                <a:cubicBezTo>
                  <a:pt x="11882181" y="144300"/>
                  <a:pt x="11816241" y="281640"/>
                  <a:pt x="11837228" y="381159"/>
                </a:cubicBezTo>
                <a:cubicBezTo>
                  <a:pt x="11858215" y="480678"/>
                  <a:pt x="11804919" y="603543"/>
                  <a:pt x="11837228" y="816769"/>
                </a:cubicBezTo>
                <a:cubicBezTo>
                  <a:pt x="11869537" y="1029995"/>
                  <a:pt x="11819268" y="1195363"/>
                  <a:pt x="11837228" y="1415733"/>
                </a:cubicBezTo>
                <a:cubicBezTo>
                  <a:pt x="11855188" y="1636103"/>
                  <a:pt x="11781278" y="1791624"/>
                  <a:pt x="11837228" y="1905794"/>
                </a:cubicBezTo>
                <a:cubicBezTo>
                  <a:pt x="11893178" y="2019964"/>
                  <a:pt x="11789871" y="2147120"/>
                  <a:pt x="11837228" y="2341404"/>
                </a:cubicBezTo>
                <a:cubicBezTo>
                  <a:pt x="11884585" y="2535688"/>
                  <a:pt x="11797341" y="2698443"/>
                  <a:pt x="11837228" y="2940368"/>
                </a:cubicBezTo>
                <a:cubicBezTo>
                  <a:pt x="11877115" y="3182293"/>
                  <a:pt x="11811261" y="3296501"/>
                  <a:pt x="11837228" y="3484880"/>
                </a:cubicBezTo>
                <a:cubicBezTo>
                  <a:pt x="11863195" y="3673259"/>
                  <a:pt x="11824509" y="3868591"/>
                  <a:pt x="11837228" y="4029393"/>
                </a:cubicBezTo>
                <a:cubicBezTo>
                  <a:pt x="11849947" y="4190195"/>
                  <a:pt x="11804361" y="4495015"/>
                  <a:pt x="11837228" y="4682808"/>
                </a:cubicBezTo>
                <a:cubicBezTo>
                  <a:pt x="11870095" y="4870602"/>
                  <a:pt x="11747784" y="5106077"/>
                  <a:pt x="11837228" y="5445125"/>
                </a:cubicBezTo>
                <a:cubicBezTo>
                  <a:pt x="11747945" y="5449002"/>
                  <a:pt x="11657305" y="5418549"/>
                  <a:pt x="11600483" y="5445125"/>
                </a:cubicBezTo>
                <a:cubicBezTo>
                  <a:pt x="11543662" y="5471701"/>
                  <a:pt x="11043413" y="5417452"/>
                  <a:pt x="10890250" y="5445125"/>
                </a:cubicBezTo>
                <a:cubicBezTo>
                  <a:pt x="10737087" y="5472798"/>
                  <a:pt x="10701425" y="5417924"/>
                  <a:pt x="10653505" y="5445125"/>
                </a:cubicBezTo>
                <a:cubicBezTo>
                  <a:pt x="10605585" y="5472326"/>
                  <a:pt x="10168245" y="5427749"/>
                  <a:pt x="9943272" y="5445125"/>
                </a:cubicBezTo>
                <a:cubicBezTo>
                  <a:pt x="9718299" y="5462501"/>
                  <a:pt x="9719005" y="5410399"/>
                  <a:pt x="9588155" y="5445125"/>
                </a:cubicBezTo>
                <a:cubicBezTo>
                  <a:pt x="9457305" y="5479851"/>
                  <a:pt x="9430542" y="5422367"/>
                  <a:pt x="9351410" y="5445125"/>
                </a:cubicBezTo>
                <a:cubicBezTo>
                  <a:pt x="9272279" y="5467883"/>
                  <a:pt x="9162795" y="5436333"/>
                  <a:pt x="8996293" y="5445125"/>
                </a:cubicBezTo>
                <a:cubicBezTo>
                  <a:pt x="8829791" y="5453917"/>
                  <a:pt x="8457933" y="5372027"/>
                  <a:pt x="8286060" y="5445125"/>
                </a:cubicBezTo>
                <a:cubicBezTo>
                  <a:pt x="8114187" y="5518223"/>
                  <a:pt x="8066074" y="5441761"/>
                  <a:pt x="7930943" y="5445125"/>
                </a:cubicBezTo>
                <a:cubicBezTo>
                  <a:pt x="7795812" y="5448489"/>
                  <a:pt x="7793450" y="5421972"/>
                  <a:pt x="7694198" y="5445125"/>
                </a:cubicBezTo>
                <a:cubicBezTo>
                  <a:pt x="7594947" y="5468278"/>
                  <a:pt x="7453087" y="5442350"/>
                  <a:pt x="7339081" y="5445125"/>
                </a:cubicBezTo>
                <a:cubicBezTo>
                  <a:pt x="7225075" y="5447900"/>
                  <a:pt x="7071956" y="5398788"/>
                  <a:pt x="6865592" y="5445125"/>
                </a:cubicBezTo>
                <a:cubicBezTo>
                  <a:pt x="6659228" y="5491462"/>
                  <a:pt x="6513945" y="5379379"/>
                  <a:pt x="6273731" y="5445125"/>
                </a:cubicBezTo>
                <a:cubicBezTo>
                  <a:pt x="6033517" y="5510871"/>
                  <a:pt x="6089231" y="5420367"/>
                  <a:pt x="5918614" y="5445125"/>
                </a:cubicBezTo>
                <a:cubicBezTo>
                  <a:pt x="5747997" y="5469883"/>
                  <a:pt x="5385618" y="5371296"/>
                  <a:pt x="5090008" y="5445125"/>
                </a:cubicBezTo>
                <a:cubicBezTo>
                  <a:pt x="4794398" y="5518954"/>
                  <a:pt x="4701348" y="5398403"/>
                  <a:pt x="4498147" y="5445125"/>
                </a:cubicBezTo>
                <a:cubicBezTo>
                  <a:pt x="4294946" y="5491847"/>
                  <a:pt x="3876940" y="5401986"/>
                  <a:pt x="3669541" y="5445125"/>
                </a:cubicBezTo>
                <a:cubicBezTo>
                  <a:pt x="3462142" y="5488264"/>
                  <a:pt x="3252993" y="5408544"/>
                  <a:pt x="2959307" y="5445125"/>
                </a:cubicBezTo>
                <a:cubicBezTo>
                  <a:pt x="2665621" y="5481706"/>
                  <a:pt x="2651991" y="5391617"/>
                  <a:pt x="2485818" y="5445125"/>
                </a:cubicBezTo>
                <a:cubicBezTo>
                  <a:pt x="2319645" y="5498633"/>
                  <a:pt x="2107230" y="5393902"/>
                  <a:pt x="1775584" y="5445125"/>
                </a:cubicBezTo>
                <a:cubicBezTo>
                  <a:pt x="1443938" y="5496348"/>
                  <a:pt x="1522911" y="5418350"/>
                  <a:pt x="1420467" y="5445125"/>
                </a:cubicBezTo>
                <a:cubicBezTo>
                  <a:pt x="1318023" y="5471900"/>
                  <a:pt x="947870" y="5420626"/>
                  <a:pt x="828606" y="5445125"/>
                </a:cubicBezTo>
                <a:cubicBezTo>
                  <a:pt x="709342" y="5469624"/>
                  <a:pt x="684869" y="5436635"/>
                  <a:pt x="591861" y="5445125"/>
                </a:cubicBezTo>
                <a:cubicBezTo>
                  <a:pt x="498854" y="5453615"/>
                  <a:pt x="290956" y="5410533"/>
                  <a:pt x="0" y="5445125"/>
                </a:cubicBezTo>
                <a:cubicBezTo>
                  <a:pt x="-63026" y="5199165"/>
                  <a:pt x="56522" y="5172851"/>
                  <a:pt x="0" y="4900613"/>
                </a:cubicBezTo>
                <a:cubicBezTo>
                  <a:pt x="-56522" y="4628375"/>
                  <a:pt x="66216" y="4536770"/>
                  <a:pt x="0" y="4301649"/>
                </a:cubicBezTo>
                <a:cubicBezTo>
                  <a:pt x="-66216" y="4066528"/>
                  <a:pt x="41252" y="3994110"/>
                  <a:pt x="0" y="3702685"/>
                </a:cubicBezTo>
                <a:cubicBezTo>
                  <a:pt x="-41252" y="3411260"/>
                  <a:pt x="12929" y="3377299"/>
                  <a:pt x="0" y="3267075"/>
                </a:cubicBezTo>
                <a:cubicBezTo>
                  <a:pt x="-12929" y="3156851"/>
                  <a:pt x="78024" y="2899892"/>
                  <a:pt x="0" y="2613660"/>
                </a:cubicBezTo>
                <a:cubicBezTo>
                  <a:pt x="-78024" y="2327429"/>
                  <a:pt x="4911" y="2250403"/>
                  <a:pt x="0" y="2069148"/>
                </a:cubicBezTo>
                <a:cubicBezTo>
                  <a:pt x="-4911" y="1887893"/>
                  <a:pt x="24699" y="1806583"/>
                  <a:pt x="0" y="1687989"/>
                </a:cubicBezTo>
                <a:cubicBezTo>
                  <a:pt x="-24699" y="1569395"/>
                  <a:pt x="47093" y="1315769"/>
                  <a:pt x="0" y="1143476"/>
                </a:cubicBezTo>
                <a:cubicBezTo>
                  <a:pt x="-47093" y="971183"/>
                  <a:pt x="4494" y="761459"/>
                  <a:pt x="0" y="653415"/>
                </a:cubicBezTo>
                <a:cubicBezTo>
                  <a:pt x="-4494" y="545371"/>
                  <a:pt x="1483" y="23017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541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5EB2-88B2-2412-8C48-70F2FE58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252734A-3814-7AFA-04BA-F912E9A0A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27C45F5-270C-3A5E-63D5-F745381F1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F10E518-187B-1C7F-227E-ABDBD072C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7F39-7DF4-F505-4240-473ACB0D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83" y="1568458"/>
            <a:ext cx="11802034" cy="4668565"/>
          </a:xfrm>
          <a:custGeom>
            <a:avLst/>
            <a:gdLst>
              <a:gd name="connsiteX0" fmla="*/ 0 w 11802034"/>
              <a:gd name="connsiteY0" fmla="*/ 0 h 4668565"/>
              <a:gd name="connsiteX1" fmla="*/ 472081 w 11802034"/>
              <a:gd name="connsiteY1" fmla="*/ 0 h 4668565"/>
              <a:gd name="connsiteX2" fmla="*/ 708122 w 11802034"/>
              <a:gd name="connsiteY2" fmla="*/ 0 h 4668565"/>
              <a:gd name="connsiteX3" fmla="*/ 1534264 w 11802034"/>
              <a:gd name="connsiteY3" fmla="*/ 0 h 4668565"/>
              <a:gd name="connsiteX4" fmla="*/ 2006346 w 11802034"/>
              <a:gd name="connsiteY4" fmla="*/ 0 h 4668565"/>
              <a:gd name="connsiteX5" fmla="*/ 2478427 w 11802034"/>
              <a:gd name="connsiteY5" fmla="*/ 0 h 4668565"/>
              <a:gd name="connsiteX6" fmla="*/ 3304570 w 11802034"/>
              <a:gd name="connsiteY6" fmla="*/ 0 h 4668565"/>
              <a:gd name="connsiteX7" fmla="*/ 3658631 w 11802034"/>
              <a:gd name="connsiteY7" fmla="*/ 0 h 4668565"/>
              <a:gd name="connsiteX8" fmla="*/ 4484773 w 11802034"/>
              <a:gd name="connsiteY8" fmla="*/ 0 h 4668565"/>
              <a:gd name="connsiteX9" fmla="*/ 5310915 w 11802034"/>
              <a:gd name="connsiteY9" fmla="*/ 0 h 4668565"/>
              <a:gd name="connsiteX10" fmla="*/ 5901017 w 11802034"/>
              <a:gd name="connsiteY10" fmla="*/ 0 h 4668565"/>
              <a:gd name="connsiteX11" fmla="*/ 6727159 w 11802034"/>
              <a:gd name="connsiteY11" fmla="*/ 0 h 4668565"/>
              <a:gd name="connsiteX12" fmla="*/ 7199241 w 11802034"/>
              <a:gd name="connsiteY12" fmla="*/ 0 h 4668565"/>
              <a:gd name="connsiteX13" fmla="*/ 7671322 w 11802034"/>
              <a:gd name="connsiteY13" fmla="*/ 0 h 4668565"/>
              <a:gd name="connsiteX14" fmla="*/ 8379444 w 11802034"/>
              <a:gd name="connsiteY14" fmla="*/ 0 h 4668565"/>
              <a:gd name="connsiteX15" fmla="*/ 8851526 w 11802034"/>
              <a:gd name="connsiteY15" fmla="*/ 0 h 4668565"/>
              <a:gd name="connsiteX16" fmla="*/ 9677668 w 11802034"/>
              <a:gd name="connsiteY16" fmla="*/ 0 h 4668565"/>
              <a:gd name="connsiteX17" fmla="*/ 10503810 w 11802034"/>
              <a:gd name="connsiteY17" fmla="*/ 0 h 4668565"/>
              <a:gd name="connsiteX18" fmla="*/ 11093912 w 11802034"/>
              <a:gd name="connsiteY18" fmla="*/ 0 h 4668565"/>
              <a:gd name="connsiteX19" fmla="*/ 11802034 w 11802034"/>
              <a:gd name="connsiteY19" fmla="*/ 0 h 4668565"/>
              <a:gd name="connsiteX20" fmla="*/ 11802034 w 11802034"/>
              <a:gd name="connsiteY20" fmla="*/ 443514 h 4668565"/>
              <a:gd name="connsiteX21" fmla="*/ 11802034 w 11802034"/>
              <a:gd name="connsiteY21" fmla="*/ 933713 h 4668565"/>
              <a:gd name="connsiteX22" fmla="*/ 11802034 w 11802034"/>
              <a:gd name="connsiteY22" fmla="*/ 1563969 h 4668565"/>
              <a:gd name="connsiteX23" fmla="*/ 11802034 w 11802034"/>
              <a:gd name="connsiteY23" fmla="*/ 2100854 h 4668565"/>
              <a:gd name="connsiteX24" fmla="*/ 11802034 w 11802034"/>
              <a:gd name="connsiteY24" fmla="*/ 2591054 h 4668565"/>
              <a:gd name="connsiteX25" fmla="*/ 11802034 w 11802034"/>
              <a:gd name="connsiteY25" fmla="*/ 3221310 h 4668565"/>
              <a:gd name="connsiteX26" fmla="*/ 11802034 w 11802034"/>
              <a:gd name="connsiteY26" fmla="*/ 3804880 h 4668565"/>
              <a:gd name="connsiteX27" fmla="*/ 11802034 w 11802034"/>
              <a:gd name="connsiteY27" fmla="*/ 4668565 h 4668565"/>
              <a:gd name="connsiteX28" fmla="*/ 10975892 w 11802034"/>
              <a:gd name="connsiteY28" fmla="*/ 4668565 h 4668565"/>
              <a:gd name="connsiteX29" fmla="*/ 10267770 w 11802034"/>
              <a:gd name="connsiteY29" fmla="*/ 4668565 h 4668565"/>
              <a:gd name="connsiteX30" fmla="*/ 9913709 w 11802034"/>
              <a:gd name="connsiteY30" fmla="*/ 4668565 h 4668565"/>
              <a:gd name="connsiteX31" fmla="*/ 9205587 w 11802034"/>
              <a:gd name="connsiteY31" fmla="*/ 4668565 h 4668565"/>
              <a:gd name="connsiteX32" fmla="*/ 8969546 w 11802034"/>
              <a:gd name="connsiteY32" fmla="*/ 4668565 h 4668565"/>
              <a:gd name="connsiteX33" fmla="*/ 8261424 w 11802034"/>
              <a:gd name="connsiteY33" fmla="*/ 4668565 h 4668565"/>
              <a:gd name="connsiteX34" fmla="*/ 7907363 w 11802034"/>
              <a:gd name="connsiteY34" fmla="*/ 4668565 h 4668565"/>
              <a:gd name="connsiteX35" fmla="*/ 7671322 w 11802034"/>
              <a:gd name="connsiteY35" fmla="*/ 4668565 h 4668565"/>
              <a:gd name="connsiteX36" fmla="*/ 7317261 w 11802034"/>
              <a:gd name="connsiteY36" fmla="*/ 4668565 h 4668565"/>
              <a:gd name="connsiteX37" fmla="*/ 6609139 w 11802034"/>
              <a:gd name="connsiteY37" fmla="*/ 4668565 h 4668565"/>
              <a:gd name="connsiteX38" fmla="*/ 6255078 w 11802034"/>
              <a:gd name="connsiteY38" fmla="*/ 4668565 h 4668565"/>
              <a:gd name="connsiteX39" fmla="*/ 6019037 w 11802034"/>
              <a:gd name="connsiteY39" fmla="*/ 4668565 h 4668565"/>
              <a:gd name="connsiteX40" fmla="*/ 5664976 w 11802034"/>
              <a:gd name="connsiteY40" fmla="*/ 4668565 h 4668565"/>
              <a:gd name="connsiteX41" fmla="*/ 5192895 w 11802034"/>
              <a:gd name="connsiteY41" fmla="*/ 4668565 h 4668565"/>
              <a:gd name="connsiteX42" fmla="*/ 4602793 w 11802034"/>
              <a:gd name="connsiteY42" fmla="*/ 4668565 h 4668565"/>
              <a:gd name="connsiteX43" fmla="*/ 4248732 w 11802034"/>
              <a:gd name="connsiteY43" fmla="*/ 4668565 h 4668565"/>
              <a:gd name="connsiteX44" fmla="*/ 3422590 w 11802034"/>
              <a:gd name="connsiteY44" fmla="*/ 4668565 h 4668565"/>
              <a:gd name="connsiteX45" fmla="*/ 2832488 w 11802034"/>
              <a:gd name="connsiteY45" fmla="*/ 4668565 h 4668565"/>
              <a:gd name="connsiteX46" fmla="*/ 2006346 w 11802034"/>
              <a:gd name="connsiteY46" fmla="*/ 4668565 h 4668565"/>
              <a:gd name="connsiteX47" fmla="*/ 1298224 w 11802034"/>
              <a:gd name="connsiteY47" fmla="*/ 4668565 h 4668565"/>
              <a:gd name="connsiteX48" fmla="*/ 826142 w 11802034"/>
              <a:gd name="connsiteY48" fmla="*/ 4668565 h 4668565"/>
              <a:gd name="connsiteX49" fmla="*/ 0 w 11802034"/>
              <a:gd name="connsiteY49" fmla="*/ 4668565 h 4668565"/>
              <a:gd name="connsiteX50" fmla="*/ 0 w 11802034"/>
              <a:gd name="connsiteY50" fmla="*/ 4178366 h 4668565"/>
              <a:gd name="connsiteX51" fmla="*/ 0 w 11802034"/>
              <a:gd name="connsiteY51" fmla="*/ 3594795 h 4668565"/>
              <a:gd name="connsiteX52" fmla="*/ 0 w 11802034"/>
              <a:gd name="connsiteY52" fmla="*/ 2917853 h 4668565"/>
              <a:gd name="connsiteX53" fmla="*/ 0 w 11802034"/>
              <a:gd name="connsiteY53" fmla="*/ 2240911 h 4668565"/>
              <a:gd name="connsiteX54" fmla="*/ 0 w 11802034"/>
              <a:gd name="connsiteY54" fmla="*/ 1610655 h 4668565"/>
              <a:gd name="connsiteX55" fmla="*/ 0 w 11802034"/>
              <a:gd name="connsiteY55" fmla="*/ 980399 h 4668565"/>
              <a:gd name="connsiteX56" fmla="*/ 0 w 11802034"/>
              <a:gd name="connsiteY56" fmla="*/ 0 h 466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802034" h="4668565" extrusionOk="0">
                <a:moveTo>
                  <a:pt x="0" y="0"/>
                </a:moveTo>
                <a:cubicBezTo>
                  <a:pt x="124168" y="-28403"/>
                  <a:pt x="371375" y="31288"/>
                  <a:pt x="472081" y="0"/>
                </a:cubicBezTo>
                <a:cubicBezTo>
                  <a:pt x="572787" y="-31288"/>
                  <a:pt x="621671" y="13232"/>
                  <a:pt x="708122" y="0"/>
                </a:cubicBezTo>
                <a:cubicBezTo>
                  <a:pt x="794573" y="-13232"/>
                  <a:pt x="1154519" y="12486"/>
                  <a:pt x="1534264" y="0"/>
                </a:cubicBezTo>
                <a:cubicBezTo>
                  <a:pt x="1914009" y="-12486"/>
                  <a:pt x="1794599" y="39643"/>
                  <a:pt x="2006346" y="0"/>
                </a:cubicBezTo>
                <a:cubicBezTo>
                  <a:pt x="2218093" y="-39643"/>
                  <a:pt x="2359868" y="29792"/>
                  <a:pt x="2478427" y="0"/>
                </a:cubicBezTo>
                <a:cubicBezTo>
                  <a:pt x="2596986" y="-29792"/>
                  <a:pt x="3032770" y="34856"/>
                  <a:pt x="3304570" y="0"/>
                </a:cubicBezTo>
                <a:cubicBezTo>
                  <a:pt x="3576370" y="-34856"/>
                  <a:pt x="3577014" y="5329"/>
                  <a:pt x="3658631" y="0"/>
                </a:cubicBezTo>
                <a:cubicBezTo>
                  <a:pt x="3740248" y="-5329"/>
                  <a:pt x="4107861" y="2704"/>
                  <a:pt x="4484773" y="0"/>
                </a:cubicBezTo>
                <a:cubicBezTo>
                  <a:pt x="4861685" y="-2704"/>
                  <a:pt x="5137404" y="84233"/>
                  <a:pt x="5310915" y="0"/>
                </a:cubicBezTo>
                <a:cubicBezTo>
                  <a:pt x="5484426" y="-84233"/>
                  <a:pt x="5683842" y="12372"/>
                  <a:pt x="5901017" y="0"/>
                </a:cubicBezTo>
                <a:cubicBezTo>
                  <a:pt x="6118192" y="-12372"/>
                  <a:pt x="6526508" y="73030"/>
                  <a:pt x="6727159" y="0"/>
                </a:cubicBezTo>
                <a:cubicBezTo>
                  <a:pt x="6927810" y="-73030"/>
                  <a:pt x="7007467" y="15046"/>
                  <a:pt x="7199241" y="0"/>
                </a:cubicBezTo>
                <a:cubicBezTo>
                  <a:pt x="7391015" y="-15046"/>
                  <a:pt x="7539421" y="28894"/>
                  <a:pt x="7671322" y="0"/>
                </a:cubicBezTo>
                <a:cubicBezTo>
                  <a:pt x="7803223" y="-28894"/>
                  <a:pt x="8236650" y="58477"/>
                  <a:pt x="8379444" y="0"/>
                </a:cubicBezTo>
                <a:cubicBezTo>
                  <a:pt x="8522238" y="-58477"/>
                  <a:pt x="8720782" y="50059"/>
                  <a:pt x="8851526" y="0"/>
                </a:cubicBezTo>
                <a:cubicBezTo>
                  <a:pt x="8982270" y="-50059"/>
                  <a:pt x="9466305" y="94089"/>
                  <a:pt x="9677668" y="0"/>
                </a:cubicBezTo>
                <a:cubicBezTo>
                  <a:pt x="9889031" y="-94089"/>
                  <a:pt x="10315660" y="50701"/>
                  <a:pt x="10503810" y="0"/>
                </a:cubicBezTo>
                <a:cubicBezTo>
                  <a:pt x="10691960" y="-50701"/>
                  <a:pt x="10963904" y="17804"/>
                  <a:pt x="11093912" y="0"/>
                </a:cubicBezTo>
                <a:cubicBezTo>
                  <a:pt x="11223920" y="-17804"/>
                  <a:pt x="11467506" y="63885"/>
                  <a:pt x="11802034" y="0"/>
                </a:cubicBezTo>
                <a:cubicBezTo>
                  <a:pt x="11816178" y="221698"/>
                  <a:pt x="11790988" y="316745"/>
                  <a:pt x="11802034" y="443514"/>
                </a:cubicBezTo>
                <a:cubicBezTo>
                  <a:pt x="11813080" y="570283"/>
                  <a:pt x="11782027" y="740159"/>
                  <a:pt x="11802034" y="933713"/>
                </a:cubicBezTo>
                <a:cubicBezTo>
                  <a:pt x="11822041" y="1127267"/>
                  <a:pt x="11742005" y="1385177"/>
                  <a:pt x="11802034" y="1563969"/>
                </a:cubicBezTo>
                <a:cubicBezTo>
                  <a:pt x="11862063" y="1742761"/>
                  <a:pt x="11789393" y="1986574"/>
                  <a:pt x="11802034" y="2100854"/>
                </a:cubicBezTo>
                <a:cubicBezTo>
                  <a:pt x="11814675" y="2215134"/>
                  <a:pt x="11744113" y="2422921"/>
                  <a:pt x="11802034" y="2591054"/>
                </a:cubicBezTo>
                <a:cubicBezTo>
                  <a:pt x="11859955" y="2759187"/>
                  <a:pt x="11773838" y="3045060"/>
                  <a:pt x="11802034" y="3221310"/>
                </a:cubicBezTo>
                <a:cubicBezTo>
                  <a:pt x="11830230" y="3397560"/>
                  <a:pt x="11793002" y="3614575"/>
                  <a:pt x="11802034" y="3804880"/>
                </a:cubicBezTo>
                <a:cubicBezTo>
                  <a:pt x="11811066" y="3995185"/>
                  <a:pt x="11708834" y="4251413"/>
                  <a:pt x="11802034" y="4668565"/>
                </a:cubicBezTo>
                <a:cubicBezTo>
                  <a:pt x="11610390" y="4737308"/>
                  <a:pt x="11237810" y="4576409"/>
                  <a:pt x="10975892" y="4668565"/>
                </a:cubicBezTo>
                <a:cubicBezTo>
                  <a:pt x="10713974" y="4760721"/>
                  <a:pt x="10614704" y="4656241"/>
                  <a:pt x="10267770" y="4668565"/>
                </a:cubicBezTo>
                <a:cubicBezTo>
                  <a:pt x="9920836" y="4680889"/>
                  <a:pt x="9999296" y="4639141"/>
                  <a:pt x="9913709" y="4668565"/>
                </a:cubicBezTo>
                <a:cubicBezTo>
                  <a:pt x="9828122" y="4697989"/>
                  <a:pt x="9428135" y="4598519"/>
                  <a:pt x="9205587" y="4668565"/>
                </a:cubicBezTo>
                <a:cubicBezTo>
                  <a:pt x="8983039" y="4738611"/>
                  <a:pt x="9055243" y="4656443"/>
                  <a:pt x="8969546" y="4668565"/>
                </a:cubicBezTo>
                <a:cubicBezTo>
                  <a:pt x="8883849" y="4680687"/>
                  <a:pt x="8440665" y="4621255"/>
                  <a:pt x="8261424" y="4668565"/>
                </a:cubicBezTo>
                <a:cubicBezTo>
                  <a:pt x="8082183" y="4715875"/>
                  <a:pt x="8035045" y="4654381"/>
                  <a:pt x="7907363" y="4668565"/>
                </a:cubicBezTo>
                <a:cubicBezTo>
                  <a:pt x="7779681" y="4682749"/>
                  <a:pt x="7757089" y="4653089"/>
                  <a:pt x="7671322" y="4668565"/>
                </a:cubicBezTo>
                <a:cubicBezTo>
                  <a:pt x="7585555" y="4684041"/>
                  <a:pt x="7410051" y="4653566"/>
                  <a:pt x="7317261" y="4668565"/>
                </a:cubicBezTo>
                <a:cubicBezTo>
                  <a:pt x="7224471" y="4683564"/>
                  <a:pt x="6885579" y="4663796"/>
                  <a:pt x="6609139" y="4668565"/>
                </a:cubicBezTo>
                <a:cubicBezTo>
                  <a:pt x="6332699" y="4673334"/>
                  <a:pt x="6355468" y="4631416"/>
                  <a:pt x="6255078" y="4668565"/>
                </a:cubicBezTo>
                <a:cubicBezTo>
                  <a:pt x="6154688" y="4705714"/>
                  <a:pt x="6067752" y="4641185"/>
                  <a:pt x="6019037" y="4668565"/>
                </a:cubicBezTo>
                <a:cubicBezTo>
                  <a:pt x="5970322" y="4695945"/>
                  <a:pt x="5818727" y="4666075"/>
                  <a:pt x="5664976" y="4668565"/>
                </a:cubicBezTo>
                <a:cubicBezTo>
                  <a:pt x="5511225" y="4671055"/>
                  <a:pt x="5358336" y="4626162"/>
                  <a:pt x="5192895" y="4668565"/>
                </a:cubicBezTo>
                <a:cubicBezTo>
                  <a:pt x="5027454" y="4710968"/>
                  <a:pt x="4731287" y="4656497"/>
                  <a:pt x="4602793" y="4668565"/>
                </a:cubicBezTo>
                <a:cubicBezTo>
                  <a:pt x="4474299" y="4680633"/>
                  <a:pt x="4381494" y="4628834"/>
                  <a:pt x="4248732" y="4668565"/>
                </a:cubicBezTo>
                <a:cubicBezTo>
                  <a:pt x="4115970" y="4708296"/>
                  <a:pt x="3831248" y="4610012"/>
                  <a:pt x="3422590" y="4668565"/>
                </a:cubicBezTo>
                <a:cubicBezTo>
                  <a:pt x="3013932" y="4727118"/>
                  <a:pt x="3070246" y="4610440"/>
                  <a:pt x="2832488" y="4668565"/>
                </a:cubicBezTo>
                <a:cubicBezTo>
                  <a:pt x="2594730" y="4726690"/>
                  <a:pt x="2267744" y="4587724"/>
                  <a:pt x="2006346" y="4668565"/>
                </a:cubicBezTo>
                <a:cubicBezTo>
                  <a:pt x="1744948" y="4749406"/>
                  <a:pt x="1480705" y="4651663"/>
                  <a:pt x="1298224" y="4668565"/>
                </a:cubicBezTo>
                <a:cubicBezTo>
                  <a:pt x="1115743" y="4685467"/>
                  <a:pt x="944422" y="4648922"/>
                  <a:pt x="826142" y="4668565"/>
                </a:cubicBezTo>
                <a:cubicBezTo>
                  <a:pt x="707862" y="4688208"/>
                  <a:pt x="204372" y="4602844"/>
                  <a:pt x="0" y="4668565"/>
                </a:cubicBezTo>
                <a:cubicBezTo>
                  <a:pt x="-23379" y="4439835"/>
                  <a:pt x="27301" y="4415156"/>
                  <a:pt x="0" y="4178366"/>
                </a:cubicBezTo>
                <a:cubicBezTo>
                  <a:pt x="-27301" y="3941576"/>
                  <a:pt x="15108" y="3796363"/>
                  <a:pt x="0" y="3594795"/>
                </a:cubicBezTo>
                <a:cubicBezTo>
                  <a:pt x="-15108" y="3393227"/>
                  <a:pt x="65002" y="3162921"/>
                  <a:pt x="0" y="2917853"/>
                </a:cubicBezTo>
                <a:cubicBezTo>
                  <a:pt x="-65002" y="2672785"/>
                  <a:pt x="68082" y="2550957"/>
                  <a:pt x="0" y="2240911"/>
                </a:cubicBezTo>
                <a:cubicBezTo>
                  <a:pt x="-68082" y="1930865"/>
                  <a:pt x="14081" y="1819234"/>
                  <a:pt x="0" y="1610655"/>
                </a:cubicBezTo>
                <a:cubicBezTo>
                  <a:pt x="-14081" y="1402076"/>
                  <a:pt x="74557" y="1202641"/>
                  <a:pt x="0" y="980399"/>
                </a:cubicBezTo>
                <a:cubicBezTo>
                  <a:pt x="-74557" y="758157"/>
                  <a:pt x="86885" y="41386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79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458F-5565-766B-CB45-93142F4CE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F397891-722E-743B-9581-D14EBE90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29EEB87-6C49-B04B-4E5A-0E48935F3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779705F-36E1-728E-2019-7786C46EF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Features: Edges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2E5C2-CC0D-1480-16E1-3D0E2F81BF0B}"/>
              </a:ext>
            </a:extLst>
          </p:cNvPr>
          <p:cNvSpPr txBox="1"/>
          <p:nvPr/>
        </p:nvSpPr>
        <p:spPr>
          <a:xfrm>
            <a:off x="2200541" y="5439785"/>
            <a:ext cx="779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do we turn this into “walls” -- algorithmically? </a:t>
            </a:r>
          </a:p>
        </p:txBody>
      </p:sp>
      <p:pic>
        <p:nvPicPr>
          <p:cNvPr id="5122" name="Picture 2" descr="c# - How to reduce the noise in a cloud points in dataset? - Stack Overflow">
            <a:extLst>
              <a:ext uri="{FF2B5EF4-FFF2-40B4-BE49-F238E27FC236}">
                <a16:creationId xmlns:a16="http://schemas.microsoft.com/office/drawing/2014/main" id="{D9AD011E-D59C-2D26-8631-CB65D6370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9"/>
          <a:stretch/>
        </p:blipFill>
        <p:spPr bwMode="auto">
          <a:xfrm>
            <a:off x="881095" y="1765631"/>
            <a:ext cx="5093224" cy="3010398"/>
          </a:xfrm>
          <a:custGeom>
            <a:avLst/>
            <a:gdLst>
              <a:gd name="connsiteX0" fmla="*/ 0 w 5093224"/>
              <a:gd name="connsiteY0" fmla="*/ 0 h 3010398"/>
              <a:gd name="connsiteX1" fmla="*/ 514982 w 5093224"/>
              <a:gd name="connsiteY1" fmla="*/ 0 h 3010398"/>
              <a:gd name="connsiteX2" fmla="*/ 928099 w 5093224"/>
              <a:gd name="connsiteY2" fmla="*/ 0 h 3010398"/>
              <a:gd name="connsiteX3" fmla="*/ 1595877 w 5093224"/>
              <a:gd name="connsiteY3" fmla="*/ 0 h 3010398"/>
              <a:gd name="connsiteX4" fmla="*/ 2110858 w 5093224"/>
              <a:gd name="connsiteY4" fmla="*/ 0 h 3010398"/>
              <a:gd name="connsiteX5" fmla="*/ 2625840 w 5093224"/>
              <a:gd name="connsiteY5" fmla="*/ 0 h 3010398"/>
              <a:gd name="connsiteX6" fmla="*/ 3293618 w 5093224"/>
              <a:gd name="connsiteY6" fmla="*/ 0 h 3010398"/>
              <a:gd name="connsiteX7" fmla="*/ 3757667 w 5093224"/>
              <a:gd name="connsiteY7" fmla="*/ 0 h 3010398"/>
              <a:gd name="connsiteX8" fmla="*/ 4425446 w 5093224"/>
              <a:gd name="connsiteY8" fmla="*/ 0 h 3010398"/>
              <a:gd name="connsiteX9" fmla="*/ 5093224 w 5093224"/>
              <a:gd name="connsiteY9" fmla="*/ 0 h 3010398"/>
              <a:gd name="connsiteX10" fmla="*/ 5093224 w 5093224"/>
              <a:gd name="connsiteY10" fmla="*/ 501733 h 3010398"/>
              <a:gd name="connsiteX11" fmla="*/ 5093224 w 5093224"/>
              <a:gd name="connsiteY11" fmla="*/ 1003466 h 3010398"/>
              <a:gd name="connsiteX12" fmla="*/ 5093224 w 5093224"/>
              <a:gd name="connsiteY12" fmla="*/ 1535303 h 3010398"/>
              <a:gd name="connsiteX13" fmla="*/ 5093224 w 5093224"/>
              <a:gd name="connsiteY13" fmla="*/ 1946724 h 3010398"/>
              <a:gd name="connsiteX14" fmla="*/ 5093224 w 5093224"/>
              <a:gd name="connsiteY14" fmla="*/ 2448457 h 3010398"/>
              <a:gd name="connsiteX15" fmla="*/ 5093224 w 5093224"/>
              <a:gd name="connsiteY15" fmla="*/ 3010398 h 3010398"/>
              <a:gd name="connsiteX16" fmla="*/ 4527310 w 5093224"/>
              <a:gd name="connsiteY16" fmla="*/ 3010398 h 3010398"/>
              <a:gd name="connsiteX17" fmla="*/ 3859532 w 5093224"/>
              <a:gd name="connsiteY17" fmla="*/ 3010398 h 3010398"/>
              <a:gd name="connsiteX18" fmla="*/ 3293618 w 5093224"/>
              <a:gd name="connsiteY18" fmla="*/ 3010398 h 3010398"/>
              <a:gd name="connsiteX19" fmla="*/ 2880501 w 5093224"/>
              <a:gd name="connsiteY19" fmla="*/ 3010398 h 3010398"/>
              <a:gd name="connsiteX20" fmla="*/ 2416452 w 5093224"/>
              <a:gd name="connsiteY20" fmla="*/ 3010398 h 3010398"/>
              <a:gd name="connsiteX21" fmla="*/ 1748674 w 5093224"/>
              <a:gd name="connsiteY21" fmla="*/ 3010398 h 3010398"/>
              <a:gd name="connsiteX22" fmla="*/ 1182760 w 5093224"/>
              <a:gd name="connsiteY22" fmla="*/ 3010398 h 3010398"/>
              <a:gd name="connsiteX23" fmla="*/ 718710 w 5093224"/>
              <a:gd name="connsiteY23" fmla="*/ 3010398 h 3010398"/>
              <a:gd name="connsiteX24" fmla="*/ 0 w 5093224"/>
              <a:gd name="connsiteY24" fmla="*/ 3010398 h 3010398"/>
              <a:gd name="connsiteX25" fmla="*/ 0 w 5093224"/>
              <a:gd name="connsiteY25" fmla="*/ 2598977 h 3010398"/>
              <a:gd name="connsiteX26" fmla="*/ 0 w 5093224"/>
              <a:gd name="connsiteY26" fmla="*/ 2187556 h 3010398"/>
              <a:gd name="connsiteX27" fmla="*/ 0 w 5093224"/>
              <a:gd name="connsiteY27" fmla="*/ 1655719 h 3010398"/>
              <a:gd name="connsiteX28" fmla="*/ 0 w 5093224"/>
              <a:gd name="connsiteY28" fmla="*/ 1214194 h 3010398"/>
              <a:gd name="connsiteX29" fmla="*/ 0 w 5093224"/>
              <a:gd name="connsiteY29" fmla="*/ 652253 h 3010398"/>
              <a:gd name="connsiteX30" fmla="*/ 0 w 5093224"/>
              <a:gd name="connsiteY30" fmla="*/ 0 h 301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93224" h="3010398" extrusionOk="0">
                <a:moveTo>
                  <a:pt x="0" y="0"/>
                </a:moveTo>
                <a:cubicBezTo>
                  <a:pt x="145176" y="-14922"/>
                  <a:pt x="262093" y="49520"/>
                  <a:pt x="514982" y="0"/>
                </a:cubicBezTo>
                <a:cubicBezTo>
                  <a:pt x="767871" y="-49520"/>
                  <a:pt x="811365" y="34824"/>
                  <a:pt x="928099" y="0"/>
                </a:cubicBezTo>
                <a:cubicBezTo>
                  <a:pt x="1044833" y="-34824"/>
                  <a:pt x="1422572" y="30491"/>
                  <a:pt x="1595877" y="0"/>
                </a:cubicBezTo>
                <a:cubicBezTo>
                  <a:pt x="1769182" y="-30491"/>
                  <a:pt x="1966041" y="60605"/>
                  <a:pt x="2110858" y="0"/>
                </a:cubicBezTo>
                <a:cubicBezTo>
                  <a:pt x="2255675" y="-60605"/>
                  <a:pt x="2375457" y="16625"/>
                  <a:pt x="2625840" y="0"/>
                </a:cubicBezTo>
                <a:cubicBezTo>
                  <a:pt x="2876223" y="-16625"/>
                  <a:pt x="3073523" y="43150"/>
                  <a:pt x="3293618" y="0"/>
                </a:cubicBezTo>
                <a:cubicBezTo>
                  <a:pt x="3513713" y="-43150"/>
                  <a:pt x="3620788" y="16744"/>
                  <a:pt x="3757667" y="0"/>
                </a:cubicBezTo>
                <a:cubicBezTo>
                  <a:pt x="3894546" y="-16744"/>
                  <a:pt x="4131790" y="16163"/>
                  <a:pt x="4425446" y="0"/>
                </a:cubicBezTo>
                <a:cubicBezTo>
                  <a:pt x="4719102" y="-16163"/>
                  <a:pt x="4909210" y="28072"/>
                  <a:pt x="5093224" y="0"/>
                </a:cubicBezTo>
                <a:cubicBezTo>
                  <a:pt x="5129243" y="144099"/>
                  <a:pt x="5076579" y="319264"/>
                  <a:pt x="5093224" y="501733"/>
                </a:cubicBezTo>
                <a:cubicBezTo>
                  <a:pt x="5109869" y="684202"/>
                  <a:pt x="5085372" y="780064"/>
                  <a:pt x="5093224" y="1003466"/>
                </a:cubicBezTo>
                <a:cubicBezTo>
                  <a:pt x="5101076" y="1226868"/>
                  <a:pt x="5091392" y="1389381"/>
                  <a:pt x="5093224" y="1535303"/>
                </a:cubicBezTo>
                <a:cubicBezTo>
                  <a:pt x="5095056" y="1681225"/>
                  <a:pt x="5071079" y="1843838"/>
                  <a:pt x="5093224" y="1946724"/>
                </a:cubicBezTo>
                <a:cubicBezTo>
                  <a:pt x="5115369" y="2049610"/>
                  <a:pt x="5047808" y="2329190"/>
                  <a:pt x="5093224" y="2448457"/>
                </a:cubicBezTo>
                <a:cubicBezTo>
                  <a:pt x="5138640" y="2567724"/>
                  <a:pt x="5064565" y="2755580"/>
                  <a:pt x="5093224" y="3010398"/>
                </a:cubicBezTo>
                <a:cubicBezTo>
                  <a:pt x="4977066" y="3022847"/>
                  <a:pt x="4644521" y="2983201"/>
                  <a:pt x="4527310" y="3010398"/>
                </a:cubicBezTo>
                <a:cubicBezTo>
                  <a:pt x="4410099" y="3037595"/>
                  <a:pt x="4192379" y="2992265"/>
                  <a:pt x="3859532" y="3010398"/>
                </a:cubicBezTo>
                <a:cubicBezTo>
                  <a:pt x="3526685" y="3028531"/>
                  <a:pt x="3532594" y="2942934"/>
                  <a:pt x="3293618" y="3010398"/>
                </a:cubicBezTo>
                <a:cubicBezTo>
                  <a:pt x="3054642" y="3077862"/>
                  <a:pt x="3051118" y="2976271"/>
                  <a:pt x="2880501" y="3010398"/>
                </a:cubicBezTo>
                <a:cubicBezTo>
                  <a:pt x="2709884" y="3044525"/>
                  <a:pt x="2629166" y="2973044"/>
                  <a:pt x="2416452" y="3010398"/>
                </a:cubicBezTo>
                <a:cubicBezTo>
                  <a:pt x="2203738" y="3047752"/>
                  <a:pt x="1988887" y="3003318"/>
                  <a:pt x="1748674" y="3010398"/>
                </a:cubicBezTo>
                <a:cubicBezTo>
                  <a:pt x="1508461" y="3017478"/>
                  <a:pt x="1365047" y="2952818"/>
                  <a:pt x="1182760" y="3010398"/>
                </a:cubicBezTo>
                <a:cubicBezTo>
                  <a:pt x="1000473" y="3067978"/>
                  <a:pt x="819990" y="2999967"/>
                  <a:pt x="718710" y="3010398"/>
                </a:cubicBezTo>
                <a:cubicBezTo>
                  <a:pt x="617430" y="3020829"/>
                  <a:pt x="312063" y="2927801"/>
                  <a:pt x="0" y="3010398"/>
                </a:cubicBezTo>
                <a:cubicBezTo>
                  <a:pt x="-39216" y="2927838"/>
                  <a:pt x="8067" y="2707846"/>
                  <a:pt x="0" y="2598977"/>
                </a:cubicBezTo>
                <a:cubicBezTo>
                  <a:pt x="-8067" y="2490108"/>
                  <a:pt x="18636" y="2323196"/>
                  <a:pt x="0" y="2187556"/>
                </a:cubicBezTo>
                <a:cubicBezTo>
                  <a:pt x="-18636" y="2051916"/>
                  <a:pt x="25161" y="1788147"/>
                  <a:pt x="0" y="1655719"/>
                </a:cubicBezTo>
                <a:cubicBezTo>
                  <a:pt x="-25161" y="1523291"/>
                  <a:pt x="13482" y="1342691"/>
                  <a:pt x="0" y="1214194"/>
                </a:cubicBezTo>
                <a:cubicBezTo>
                  <a:pt x="-13482" y="1085698"/>
                  <a:pt x="12324" y="858022"/>
                  <a:pt x="0" y="652253"/>
                </a:cubicBezTo>
                <a:cubicBezTo>
                  <a:pt x="-12324" y="446484"/>
                  <a:pt x="47898" y="15191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3-06 at 11.46.14 AM">
            <a:extLst>
              <a:ext uri="{FF2B5EF4-FFF2-40B4-BE49-F238E27FC236}">
                <a16:creationId xmlns:a16="http://schemas.microsoft.com/office/drawing/2014/main" id="{FED50C88-0495-4991-7589-141CF68D1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82" y="1303965"/>
            <a:ext cx="4561731" cy="3723159"/>
          </a:xfrm>
          <a:custGeom>
            <a:avLst/>
            <a:gdLst>
              <a:gd name="connsiteX0" fmla="*/ 0 w 4561731"/>
              <a:gd name="connsiteY0" fmla="*/ 0 h 3723159"/>
              <a:gd name="connsiteX1" fmla="*/ 524599 w 4561731"/>
              <a:gd name="connsiteY1" fmla="*/ 0 h 3723159"/>
              <a:gd name="connsiteX2" fmla="*/ 957964 w 4561731"/>
              <a:gd name="connsiteY2" fmla="*/ 0 h 3723159"/>
              <a:gd name="connsiteX3" fmla="*/ 1619415 w 4561731"/>
              <a:gd name="connsiteY3" fmla="*/ 0 h 3723159"/>
              <a:gd name="connsiteX4" fmla="*/ 2144014 w 4561731"/>
              <a:gd name="connsiteY4" fmla="*/ 0 h 3723159"/>
              <a:gd name="connsiteX5" fmla="*/ 2668613 w 4561731"/>
              <a:gd name="connsiteY5" fmla="*/ 0 h 3723159"/>
              <a:gd name="connsiteX6" fmla="*/ 3330064 w 4561731"/>
              <a:gd name="connsiteY6" fmla="*/ 0 h 3723159"/>
              <a:gd name="connsiteX7" fmla="*/ 3809045 w 4561731"/>
              <a:gd name="connsiteY7" fmla="*/ 0 h 3723159"/>
              <a:gd name="connsiteX8" fmla="*/ 4561731 w 4561731"/>
              <a:gd name="connsiteY8" fmla="*/ 0 h 3723159"/>
              <a:gd name="connsiteX9" fmla="*/ 4561731 w 4561731"/>
              <a:gd name="connsiteY9" fmla="*/ 606343 h 3723159"/>
              <a:gd name="connsiteX10" fmla="*/ 4561731 w 4561731"/>
              <a:gd name="connsiteY10" fmla="*/ 1063760 h 3723159"/>
              <a:gd name="connsiteX11" fmla="*/ 4561731 w 4561731"/>
              <a:gd name="connsiteY11" fmla="*/ 1595640 h 3723159"/>
              <a:gd name="connsiteX12" fmla="*/ 4561731 w 4561731"/>
              <a:gd name="connsiteY12" fmla="*/ 2164751 h 3723159"/>
              <a:gd name="connsiteX13" fmla="*/ 4561731 w 4561731"/>
              <a:gd name="connsiteY13" fmla="*/ 2584936 h 3723159"/>
              <a:gd name="connsiteX14" fmla="*/ 4561731 w 4561731"/>
              <a:gd name="connsiteY14" fmla="*/ 3116816 h 3723159"/>
              <a:gd name="connsiteX15" fmla="*/ 4561731 w 4561731"/>
              <a:gd name="connsiteY15" fmla="*/ 3723159 h 3723159"/>
              <a:gd name="connsiteX16" fmla="*/ 3991515 w 4561731"/>
              <a:gd name="connsiteY16" fmla="*/ 3723159 h 3723159"/>
              <a:gd name="connsiteX17" fmla="*/ 3330064 w 4561731"/>
              <a:gd name="connsiteY17" fmla="*/ 3723159 h 3723159"/>
              <a:gd name="connsiteX18" fmla="*/ 2759847 w 4561731"/>
              <a:gd name="connsiteY18" fmla="*/ 3723159 h 3723159"/>
              <a:gd name="connsiteX19" fmla="*/ 2326483 w 4561731"/>
              <a:gd name="connsiteY19" fmla="*/ 3723159 h 3723159"/>
              <a:gd name="connsiteX20" fmla="*/ 1847501 w 4561731"/>
              <a:gd name="connsiteY20" fmla="*/ 3723159 h 3723159"/>
              <a:gd name="connsiteX21" fmla="*/ 1186050 w 4561731"/>
              <a:gd name="connsiteY21" fmla="*/ 3723159 h 3723159"/>
              <a:gd name="connsiteX22" fmla="*/ 615834 w 4561731"/>
              <a:gd name="connsiteY22" fmla="*/ 3723159 h 3723159"/>
              <a:gd name="connsiteX23" fmla="*/ 0 w 4561731"/>
              <a:gd name="connsiteY23" fmla="*/ 3723159 h 3723159"/>
              <a:gd name="connsiteX24" fmla="*/ 0 w 4561731"/>
              <a:gd name="connsiteY24" fmla="*/ 3191279 h 3723159"/>
              <a:gd name="connsiteX25" fmla="*/ 0 w 4561731"/>
              <a:gd name="connsiteY25" fmla="*/ 2771094 h 3723159"/>
              <a:gd name="connsiteX26" fmla="*/ 0 w 4561731"/>
              <a:gd name="connsiteY26" fmla="*/ 2350909 h 3723159"/>
              <a:gd name="connsiteX27" fmla="*/ 0 w 4561731"/>
              <a:gd name="connsiteY27" fmla="*/ 1781798 h 3723159"/>
              <a:gd name="connsiteX28" fmla="*/ 0 w 4561731"/>
              <a:gd name="connsiteY28" fmla="*/ 1324381 h 3723159"/>
              <a:gd name="connsiteX29" fmla="*/ 0 w 4561731"/>
              <a:gd name="connsiteY29" fmla="*/ 718038 h 3723159"/>
              <a:gd name="connsiteX30" fmla="*/ 0 w 4561731"/>
              <a:gd name="connsiteY30" fmla="*/ 0 h 372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61731" h="3723159" extrusionOk="0">
                <a:moveTo>
                  <a:pt x="0" y="0"/>
                </a:moveTo>
                <a:cubicBezTo>
                  <a:pt x="139375" y="-59330"/>
                  <a:pt x="262573" y="43015"/>
                  <a:pt x="524599" y="0"/>
                </a:cubicBezTo>
                <a:cubicBezTo>
                  <a:pt x="786625" y="-43015"/>
                  <a:pt x="746315" y="40701"/>
                  <a:pt x="957964" y="0"/>
                </a:cubicBezTo>
                <a:cubicBezTo>
                  <a:pt x="1169614" y="-40701"/>
                  <a:pt x="1464908" y="49934"/>
                  <a:pt x="1619415" y="0"/>
                </a:cubicBezTo>
                <a:cubicBezTo>
                  <a:pt x="1773922" y="-49934"/>
                  <a:pt x="1937970" y="50945"/>
                  <a:pt x="2144014" y="0"/>
                </a:cubicBezTo>
                <a:cubicBezTo>
                  <a:pt x="2350058" y="-50945"/>
                  <a:pt x="2540471" y="5797"/>
                  <a:pt x="2668613" y="0"/>
                </a:cubicBezTo>
                <a:cubicBezTo>
                  <a:pt x="2796755" y="-5797"/>
                  <a:pt x="3128197" y="78897"/>
                  <a:pt x="3330064" y="0"/>
                </a:cubicBezTo>
                <a:cubicBezTo>
                  <a:pt x="3531931" y="-78897"/>
                  <a:pt x="3685593" y="21412"/>
                  <a:pt x="3809045" y="0"/>
                </a:cubicBezTo>
                <a:cubicBezTo>
                  <a:pt x="3932497" y="-21412"/>
                  <a:pt x="4234003" y="65435"/>
                  <a:pt x="4561731" y="0"/>
                </a:cubicBezTo>
                <a:cubicBezTo>
                  <a:pt x="4608805" y="137809"/>
                  <a:pt x="4515393" y="313312"/>
                  <a:pt x="4561731" y="606343"/>
                </a:cubicBezTo>
                <a:cubicBezTo>
                  <a:pt x="4608069" y="899374"/>
                  <a:pt x="4553790" y="885239"/>
                  <a:pt x="4561731" y="1063760"/>
                </a:cubicBezTo>
                <a:cubicBezTo>
                  <a:pt x="4569672" y="1242281"/>
                  <a:pt x="4509835" y="1474178"/>
                  <a:pt x="4561731" y="1595640"/>
                </a:cubicBezTo>
                <a:cubicBezTo>
                  <a:pt x="4613627" y="1717102"/>
                  <a:pt x="4554729" y="2013806"/>
                  <a:pt x="4561731" y="2164751"/>
                </a:cubicBezTo>
                <a:cubicBezTo>
                  <a:pt x="4568733" y="2315696"/>
                  <a:pt x="4539595" y="2497541"/>
                  <a:pt x="4561731" y="2584936"/>
                </a:cubicBezTo>
                <a:cubicBezTo>
                  <a:pt x="4583867" y="2672332"/>
                  <a:pt x="4525655" y="2860300"/>
                  <a:pt x="4561731" y="3116816"/>
                </a:cubicBezTo>
                <a:cubicBezTo>
                  <a:pt x="4597807" y="3373332"/>
                  <a:pt x="4495243" y="3476379"/>
                  <a:pt x="4561731" y="3723159"/>
                </a:cubicBezTo>
                <a:cubicBezTo>
                  <a:pt x="4404891" y="3768212"/>
                  <a:pt x="4219559" y="3677000"/>
                  <a:pt x="3991515" y="3723159"/>
                </a:cubicBezTo>
                <a:cubicBezTo>
                  <a:pt x="3763471" y="3769318"/>
                  <a:pt x="3613250" y="3720743"/>
                  <a:pt x="3330064" y="3723159"/>
                </a:cubicBezTo>
                <a:cubicBezTo>
                  <a:pt x="3046878" y="3725575"/>
                  <a:pt x="3002936" y="3676631"/>
                  <a:pt x="2759847" y="3723159"/>
                </a:cubicBezTo>
                <a:cubicBezTo>
                  <a:pt x="2516758" y="3769687"/>
                  <a:pt x="2488177" y="3690819"/>
                  <a:pt x="2326483" y="3723159"/>
                </a:cubicBezTo>
                <a:cubicBezTo>
                  <a:pt x="2164789" y="3755499"/>
                  <a:pt x="2065689" y="3715373"/>
                  <a:pt x="1847501" y="3723159"/>
                </a:cubicBezTo>
                <a:cubicBezTo>
                  <a:pt x="1629313" y="3730945"/>
                  <a:pt x="1388559" y="3683834"/>
                  <a:pt x="1186050" y="3723159"/>
                </a:cubicBezTo>
                <a:cubicBezTo>
                  <a:pt x="983541" y="3762484"/>
                  <a:pt x="879677" y="3669115"/>
                  <a:pt x="615834" y="3723159"/>
                </a:cubicBezTo>
                <a:cubicBezTo>
                  <a:pt x="351991" y="3777203"/>
                  <a:pt x="125642" y="3699148"/>
                  <a:pt x="0" y="3723159"/>
                </a:cubicBezTo>
                <a:cubicBezTo>
                  <a:pt x="-47134" y="3509529"/>
                  <a:pt x="24368" y="3333573"/>
                  <a:pt x="0" y="3191279"/>
                </a:cubicBezTo>
                <a:cubicBezTo>
                  <a:pt x="-24368" y="3048985"/>
                  <a:pt x="31603" y="2953952"/>
                  <a:pt x="0" y="2771094"/>
                </a:cubicBezTo>
                <a:cubicBezTo>
                  <a:pt x="-31603" y="2588236"/>
                  <a:pt x="25349" y="2469469"/>
                  <a:pt x="0" y="2350909"/>
                </a:cubicBezTo>
                <a:cubicBezTo>
                  <a:pt x="-25349" y="2232350"/>
                  <a:pt x="15083" y="2065818"/>
                  <a:pt x="0" y="1781798"/>
                </a:cubicBezTo>
                <a:cubicBezTo>
                  <a:pt x="-15083" y="1497778"/>
                  <a:pt x="18935" y="1435411"/>
                  <a:pt x="0" y="1324381"/>
                </a:cubicBezTo>
                <a:cubicBezTo>
                  <a:pt x="-18935" y="1213351"/>
                  <a:pt x="52768" y="973415"/>
                  <a:pt x="0" y="718038"/>
                </a:cubicBezTo>
                <a:cubicBezTo>
                  <a:pt x="-52768" y="462661"/>
                  <a:pt x="69478" y="27589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13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374EE-8A5B-3C85-9C32-425333F03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243ED1F-5CFA-FD98-333C-D532B9331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C5AB8F6-B48C-A7CE-72D1-E7155146E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8BAF9C8-8EB8-62E4-AFA9-B7FF574A6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Features: Edges</a:t>
            </a:r>
          </a:p>
        </p:txBody>
      </p:sp>
      <p:pic>
        <p:nvPicPr>
          <p:cNvPr id="3" name="Online Media 2" descr="Hough Transform | Boundary Detection">
            <a:hlinkClick r:id="" action="ppaction://media"/>
            <a:extLst>
              <a:ext uri="{FF2B5EF4-FFF2-40B4-BE49-F238E27FC236}">
                <a16:creationId xmlns:a16="http://schemas.microsoft.com/office/drawing/2014/main" id="{A456CD9F-E9D5-3C0A-0758-B40FAAF038F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3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2B1D5-5597-B30A-1CA7-DB57DCBE9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8C6C01F-B59F-9321-6034-1010856AA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D75BCA9-3E3F-C1A5-FE1A-B92CA1D10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B46C7E2-4B20-FEEE-D5C8-06D6D62D9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Features: Curved Edges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CD5A5B-E564-C196-0B26-8488FF72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51" y="1394863"/>
            <a:ext cx="7164730" cy="51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1279E4-F923-F182-0CCD-CEDBC9F4AE70}"/>
              </a:ext>
            </a:extLst>
          </p:cNvPr>
          <p:cNvSpPr txBox="1"/>
          <p:nvPr/>
        </p:nvSpPr>
        <p:spPr>
          <a:xfrm>
            <a:off x="162476" y="2673752"/>
            <a:ext cx="3981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Generalized Hough Transform (GHT) </a:t>
            </a:r>
            <a:r>
              <a:rPr lang="en-US" dirty="0"/>
              <a:t>works for curves – but expensive.</a:t>
            </a:r>
          </a:p>
          <a:p>
            <a:endParaRPr lang="en-US" dirty="0"/>
          </a:p>
          <a:p>
            <a:r>
              <a:rPr lang="en-US" dirty="0"/>
              <a:t>Alternatives are in research:</a:t>
            </a:r>
          </a:p>
        </p:txBody>
      </p:sp>
    </p:spTree>
    <p:extLst>
      <p:ext uri="{BB962C8B-B14F-4D97-AF65-F5344CB8AC3E}">
        <p14:creationId xmlns:p14="http://schemas.microsoft.com/office/powerpoint/2010/main" val="68355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26A6-6587-26F0-9C94-ABDB21F1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92234DA-5CF6-0A06-0E1C-58355CAC2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pic>
        <p:nvPicPr>
          <p:cNvPr id="5" name="Online Media 4" descr="Path Planning and Navigation with a Mobile Robot Turtlebot3 in ROS, Rviz and Gazebo">
            <a:hlinkClick r:id="" action="ppaction://media"/>
            <a:extLst>
              <a:ext uri="{FF2B5EF4-FFF2-40B4-BE49-F238E27FC236}">
                <a16:creationId xmlns:a16="http://schemas.microsoft.com/office/drawing/2014/main" id="{FCD3FBD9-F48A-66FC-E781-796995628B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01700" y="-34724"/>
            <a:ext cx="9190299" cy="6892724"/>
          </a:xfrm>
          <a:prstGeom prst="rect">
            <a:avLst/>
          </a:prstGeom>
        </p:spPr>
      </p:pic>
      <p:pic>
        <p:nvPicPr>
          <p:cNvPr id="6" name="Picture 2" descr="Clearpath Robotics TurtleBot 4 Mobile Robot">
            <a:extLst>
              <a:ext uri="{FF2B5EF4-FFF2-40B4-BE49-F238E27FC236}">
                <a16:creationId xmlns:a16="http://schemas.microsoft.com/office/drawing/2014/main" id="{3633719F-F9B9-BAA1-7424-17038A29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" y="2310075"/>
            <a:ext cx="2818435" cy="28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CCC62-CB7B-FF9C-9C17-BF79864B6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D71B638-127C-8706-AA91-402C76C78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FD85DE8-0A34-0B42-FC83-2C76B6E99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DA9DEDF-6882-A03D-5C27-8522F3BCA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Features: Gone Wrong</a:t>
            </a:r>
          </a:p>
        </p:txBody>
      </p:sp>
      <p:pic>
        <p:nvPicPr>
          <p:cNvPr id="8194" name="Picture 2" descr="map">
            <a:extLst>
              <a:ext uri="{FF2B5EF4-FFF2-40B4-BE49-F238E27FC236}">
                <a16:creationId xmlns:a16="http://schemas.microsoft.com/office/drawing/2014/main" id="{1188F9F7-2EAC-DB2A-E4F7-39514068E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4" t="717" r="13457" b="772"/>
          <a:stretch/>
        </p:blipFill>
        <p:spPr bwMode="auto">
          <a:xfrm>
            <a:off x="6817204" y="1362859"/>
            <a:ext cx="5189458" cy="5338181"/>
          </a:xfrm>
          <a:custGeom>
            <a:avLst/>
            <a:gdLst>
              <a:gd name="connsiteX0" fmla="*/ 0 w 5189458"/>
              <a:gd name="connsiteY0" fmla="*/ 0 h 5338181"/>
              <a:gd name="connsiteX1" fmla="*/ 524712 w 5189458"/>
              <a:gd name="connsiteY1" fmla="*/ 0 h 5338181"/>
              <a:gd name="connsiteX2" fmla="*/ 1049424 w 5189458"/>
              <a:gd name="connsiteY2" fmla="*/ 0 h 5338181"/>
              <a:gd name="connsiteX3" fmla="*/ 1470346 w 5189458"/>
              <a:gd name="connsiteY3" fmla="*/ 0 h 5338181"/>
              <a:gd name="connsiteX4" fmla="*/ 1995058 w 5189458"/>
              <a:gd name="connsiteY4" fmla="*/ 0 h 5338181"/>
              <a:gd name="connsiteX5" fmla="*/ 2623559 w 5189458"/>
              <a:gd name="connsiteY5" fmla="*/ 0 h 5338181"/>
              <a:gd name="connsiteX6" fmla="*/ 3303955 w 5189458"/>
              <a:gd name="connsiteY6" fmla="*/ 0 h 5338181"/>
              <a:gd name="connsiteX7" fmla="*/ 3776772 w 5189458"/>
              <a:gd name="connsiteY7" fmla="*/ 0 h 5338181"/>
              <a:gd name="connsiteX8" fmla="*/ 4405273 w 5189458"/>
              <a:gd name="connsiteY8" fmla="*/ 0 h 5338181"/>
              <a:gd name="connsiteX9" fmla="*/ 5189458 w 5189458"/>
              <a:gd name="connsiteY9" fmla="*/ 0 h 5338181"/>
              <a:gd name="connsiteX10" fmla="*/ 5189458 w 5189458"/>
              <a:gd name="connsiteY10" fmla="*/ 486368 h 5338181"/>
              <a:gd name="connsiteX11" fmla="*/ 5189458 w 5189458"/>
              <a:gd name="connsiteY11" fmla="*/ 1186262 h 5338181"/>
              <a:gd name="connsiteX12" fmla="*/ 5189458 w 5189458"/>
              <a:gd name="connsiteY12" fmla="*/ 1886157 h 5338181"/>
              <a:gd name="connsiteX13" fmla="*/ 5189458 w 5189458"/>
              <a:gd name="connsiteY13" fmla="*/ 2372525 h 5338181"/>
              <a:gd name="connsiteX14" fmla="*/ 5189458 w 5189458"/>
              <a:gd name="connsiteY14" fmla="*/ 3019038 h 5338181"/>
              <a:gd name="connsiteX15" fmla="*/ 5189458 w 5189458"/>
              <a:gd name="connsiteY15" fmla="*/ 3505406 h 5338181"/>
              <a:gd name="connsiteX16" fmla="*/ 5189458 w 5189458"/>
              <a:gd name="connsiteY16" fmla="*/ 4098537 h 5338181"/>
              <a:gd name="connsiteX17" fmla="*/ 5189458 w 5189458"/>
              <a:gd name="connsiteY17" fmla="*/ 4745050 h 5338181"/>
              <a:gd name="connsiteX18" fmla="*/ 5189458 w 5189458"/>
              <a:gd name="connsiteY18" fmla="*/ 5338181 h 5338181"/>
              <a:gd name="connsiteX19" fmla="*/ 4509062 w 5189458"/>
              <a:gd name="connsiteY19" fmla="*/ 5338181 h 5338181"/>
              <a:gd name="connsiteX20" fmla="*/ 3828667 w 5189458"/>
              <a:gd name="connsiteY20" fmla="*/ 5338181 h 5338181"/>
              <a:gd name="connsiteX21" fmla="*/ 3200166 w 5189458"/>
              <a:gd name="connsiteY21" fmla="*/ 5338181 h 5338181"/>
              <a:gd name="connsiteX22" fmla="*/ 2779243 w 5189458"/>
              <a:gd name="connsiteY22" fmla="*/ 5338181 h 5338181"/>
              <a:gd name="connsiteX23" fmla="*/ 2202637 w 5189458"/>
              <a:gd name="connsiteY23" fmla="*/ 5338181 h 5338181"/>
              <a:gd name="connsiteX24" fmla="*/ 1729819 w 5189458"/>
              <a:gd name="connsiteY24" fmla="*/ 5338181 h 5338181"/>
              <a:gd name="connsiteX25" fmla="*/ 1257002 w 5189458"/>
              <a:gd name="connsiteY25" fmla="*/ 5338181 h 5338181"/>
              <a:gd name="connsiteX26" fmla="*/ 628501 w 5189458"/>
              <a:gd name="connsiteY26" fmla="*/ 5338181 h 5338181"/>
              <a:gd name="connsiteX27" fmla="*/ 0 w 5189458"/>
              <a:gd name="connsiteY27" fmla="*/ 5338181 h 5338181"/>
              <a:gd name="connsiteX28" fmla="*/ 0 w 5189458"/>
              <a:gd name="connsiteY28" fmla="*/ 4745050 h 5338181"/>
              <a:gd name="connsiteX29" fmla="*/ 0 w 5189458"/>
              <a:gd name="connsiteY29" fmla="*/ 4258682 h 5338181"/>
              <a:gd name="connsiteX30" fmla="*/ 0 w 5189458"/>
              <a:gd name="connsiteY30" fmla="*/ 3825696 h 5338181"/>
              <a:gd name="connsiteX31" fmla="*/ 0 w 5189458"/>
              <a:gd name="connsiteY31" fmla="*/ 3179183 h 5338181"/>
              <a:gd name="connsiteX32" fmla="*/ 0 w 5189458"/>
              <a:gd name="connsiteY32" fmla="*/ 2746198 h 5338181"/>
              <a:gd name="connsiteX33" fmla="*/ 0 w 5189458"/>
              <a:gd name="connsiteY33" fmla="*/ 2099685 h 5338181"/>
              <a:gd name="connsiteX34" fmla="*/ 0 w 5189458"/>
              <a:gd name="connsiteY34" fmla="*/ 1453171 h 5338181"/>
              <a:gd name="connsiteX35" fmla="*/ 0 w 5189458"/>
              <a:gd name="connsiteY35" fmla="*/ 1020186 h 5338181"/>
              <a:gd name="connsiteX36" fmla="*/ 0 w 5189458"/>
              <a:gd name="connsiteY36" fmla="*/ 0 h 533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89458" h="5338181" extrusionOk="0">
                <a:moveTo>
                  <a:pt x="0" y="0"/>
                </a:moveTo>
                <a:cubicBezTo>
                  <a:pt x="124930" y="-25194"/>
                  <a:pt x="270332" y="54921"/>
                  <a:pt x="524712" y="0"/>
                </a:cubicBezTo>
                <a:cubicBezTo>
                  <a:pt x="779092" y="-54921"/>
                  <a:pt x="897386" y="20474"/>
                  <a:pt x="1049424" y="0"/>
                </a:cubicBezTo>
                <a:cubicBezTo>
                  <a:pt x="1201462" y="-20474"/>
                  <a:pt x="1290975" y="46583"/>
                  <a:pt x="1470346" y="0"/>
                </a:cubicBezTo>
                <a:cubicBezTo>
                  <a:pt x="1649717" y="-46583"/>
                  <a:pt x="1844182" y="20447"/>
                  <a:pt x="1995058" y="0"/>
                </a:cubicBezTo>
                <a:cubicBezTo>
                  <a:pt x="2145934" y="-20447"/>
                  <a:pt x="2432018" y="35124"/>
                  <a:pt x="2623559" y="0"/>
                </a:cubicBezTo>
                <a:cubicBezTo>
                  <a:pt x="2815100" y="-35124"/>
                  <a:pt x="3136874" y="40414"/>
                  <a:pt x="3303955" y="0"/>
                </a:cubicBezTo>
                <a:cubicBezTo>
                  <a:pt x="3471036" y="-40414"/>
                  <a:pt x="3593917" y="34053"/>
                  <a:pt x="3776772" y="0"/>
                </a:cubicBezTo>
                <a:cubicBezTo>
                  <a:pt x="3959627" y="-34053"/>
                  <a:pt x="4179630" y="12270"/>
                  <a:pt x="4405273" y="0"/>
                </a:cubicBezTo>
                <a:cubicBezTo>
                  <a:pt x="4630916" y="-12270"/>
                  <a:pt x="4841067" y="62433"/>
                  <a:pt x="5189458" y="0"/>
                </a:cubicBezTo>
                <a:cubicBezTo>
                  <a:pt x="5234491" y="184002"/>
                  <a:pt x="5184959" y="267356"/>
                  <a:pt x="5189458" y="486368"/>
                </a:cubicBezTo>
                <a:cubicBezTo>
                  <a:pt x="5193957" y="705380"/>
                  <a:pt x="5176341" y="958782"/>
                  <a:pt x="5189458" y="1186262"/>
                </a:cubicBezTo>
                <a:cubicBezTo>
                  <a:pt x="5202575" y="1413742"/>
                  <a:pt x="5162823" y="1738045"/>
                  <a:pt x="5189458" y="1886157"/>
                </a:cubicBezTo>
                <a:cubicBezTo>
                  <a:pt x="5216093" y="2034269"/>
                  <a:pt x="5161670" y="2129667"/>
                  <a:pt x="5189458" y="2372525"/>
                </a:cubicBezTo>
                <a:cubicBezTo>
                  <a:pt x="5217246" y="2615383"/>
                  <a:pt x="5160799" y="2771552"/>
                  <a:pt x="5189458" y="3019038"/>
                </a:cubicBezTo>
                <a:cubicBezTo>
                  <a:pt x="5218117" y="3266524"/>
                  <a:pt x="5182153" y="3297004"/>
                  <a:pt x="5189458" y="3505406"/>
                </a:cubicBezTo>
                <a:cubicBezTo>
                  <a:pt x="5196763" y="3713808"/>
                  <a:pt x="5127376" y="3846837"/>
                  <a:pt x="5189458" y="4098537"/>
                </a:cubicBezTo>
                <a:cubicBezTo>
                  <a:pt x="5251540" y="4350237"/>
                  <a:pt x="5174806" y="4515424"/>
                  <a:pt x="5189458" y="4745050"/>
                </a:cubicBezTo>
                <a:cubicBezTo>
                  <a:pt x="5204110" y="4974676"/>
                  <a:pt x="5136861" y="5177094"/>
                  <a:pt x="5189458" y="5338181"/>
                </a:cubicBezTo>
                <a:cubicBezTo>
                  <a:pt x="4879799" y="5398979"/>
                  <a:pt x="4773166" y="5300879"/>
                  <a:pt x="4509062" y="5338181"/>
                </a:cubicBezTo>
                <a:cubicBezTo>
                  <a:pt x="4244958" y="5375483"/>
                  <a:pt x="4034863" y="5266993"/>
                  <a:pt x="3828667" y="5338181"/>
                </a:cubicBezTo>
                <a:cubicBezTo>
                  <a:pt x="3622472" y="5409369"/>
                  <a:pt x="3470244" y="5288220"/>
                  <a:pt x="3200166" y="5338181"/>
                </a:cubicBezTo>
                <a:cubicBezTo>
                  <a:pt x="2930088" y="5388142"/>
                  <a:pt x="2887149" y="5291231"/>
                  <a:pt x="2779243" y="5338181"/>
                </a:cubicBezTo>
                <a:cubicBezTo>
                  <a:pt x="2671337" y="5385131"/>
                  <a:pt x="2373451" y="5293101"/>
                  <a:pt x="2202637" y="5338181"/>
                </a:cubicBezTo>
                <a:cubicBezTo>
                  <a:pt x="2031823" y="5383261"/>
                  <a:pt x="1827418" y="5337068"/>
                  <a:pt x="1729819" y="5338181"/>
                </a:cubicBezTo>
                <a:cubicBezTo>
                  <a:pt x="1632220" y="5339294"/>
                  <a:pt x="1478417" y="5285542"/>
                  <a:pt x="1257002" y="5338181"/>
                </a:cubicBezTo>
                <a:cubicBezTo>
                  <a:pt x="1035587" y="5390820"/>
                  <a:pt x="916120" y="5266507"/>
                  <a:pt x="628501" y="5338181"/>
                </a:cubicBezTo>
                <a:cubicBezTo>
                  <a:pt x="340882" y="5409855"/>
                  <a:pt x="128744" y="5268039"/>
                  <a:pt x="0" y="5338181"/>
                </a:cubicBezTo>
                <a:cubicBezTo>
                  <a:pt x="-67233" y="5056720"/>
                  <a:pt x="37743" y="4891136"/>
                  <a:pt x="0" y="4745050"/>
                </a:cubicBezTo>
                <a:cubicBezTo>
                  <a:pt x="-37743" y="4598964"/>
                  <a:pt x="57135" y="4470471"/>
                  <a:pt x="0" y="4258682"/>
                </a:cubicBezTo>
                <a:cubicBezTo>
                  <a:pt x="-57135" y="4046893"/>
                  <a:pt x="51540" y="3923731"/>
                  <a:pt x="0" y="3825696"/>
                </a:cubicBezTo>
                <a:cubicBezTo>
                  <a:pt x="-51540" y="3727661"/>
                  <a:pt x="72577" y="3389259"/>
                  <a:pt x="0" y="3179183"/>
                </a:cubicBezTo>
                <a:cubicBezTo>
                  <a:pt x="-72577" y="2969107"/>
                  <a:pt x="37831" y="2890444"/>
                  <a:pt x="0" y="2746198"/>
                </a:cubicBezTo>
                <a:cubicBezTo>
                  <a:pt x="-37831" y="2601952"/>
                  <a:pt x="63248" y="2315940"/>
                  <a:pt x="0" y="2099685"/>
                </a:cubicBezTo>
                <a:cubicBezTo>
                  <a:pt x="-63248" y="1883430"/>
                  <a:pt x="59731" y="1607705"/>
                  <a:pt x="0" y="1453171"/>
                </a:cubicBezTo>
                <a:cubicBezTo>
                  <a:pt x="-59731" y="1298637"/>
                  <a:pt x="14736" y="1205818"/>
                  <a:pt x="0" y="1020186"/>
                </a:cubicBezTo>
                <a:cubicBezTo>
                  <a:pt x="-14736" y="834555"/>
                  <a:pt x="61914" y="28893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5022573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creenshot from 2016-03-05 23:50:02">
            <a:extLst>
              <a:ext uri="{FF2B5EF4-FFF2-40B4-BE49-F238E27FC236}">
                <a16:creationId xmlns:a16="http://schemas.microsoft.com/office/drawing/2014/main" id="{0654FB7D-C80B-E347-A599-007635E1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1" t="12730" r="22159" b="39584"/>
          <a:stretch/>
        </p:blipFill>
        <p:spPr bwMode="auto">
          <a:xfrm>
            <a:off x="92600" y="1364916"/>
            <a:ext cx="6562846" cy="5338961"/>
          </a:xfrm>
          <a:custGeom>
            <a:avLst/>
            <a:gdLst>
              <a:gd name="connsiteX0" fmla="*/ 0 w 6562846"/>
              <a:gd name="connsiteY0" fmla="*/ 0 h 5338961"/>
              <a:gd name="connsiteX1" fmla="*/ 530994 w 6562846"/>
              <a:gd name="connsiteY1" fmla="*/ 0 h 5338961"/>
              <a:gd name="connsiteX2" fmla="*/ 930731 w 6562846"/>
              <a:gd name="connsiteY2" fmla="*/ 0 h 5338961"/>
              <a:gd name="connsiteX3" fmla="*/ 1658610 w 6562846"/>
              <a:gd name="connsiteY3" fmla="*/ 0 h 5338961"/>
              <a:gd name="connsiteX4" fmla="*/ 2189604 w 6562846"/>
              <a:gd name="connsiteY4" fmla="*/ 0 h 5338961"/>
              <a:gd name="connsiteX5" fmla="*/ 2720598 w 6562846"/>
              <a:gd name="connsiteY5" fmla="*/ 0 h 5338961"/>
              <a:gd name="connsiteX6" fmla="*/ 3448477 w 6562846"/>
              <a:gd name="connsiteY6" fmla="*/ 0 h 5338961"/>
              <a:gd name="connsiteX7" fmla="*/ 3913843 w 6562846"/>
              <a:gd name="connsiteY7" fmla="*/ 0 h 5338961"/>
              <a:gd name="connsiteX8" fmla="*/ 4641722 w 6562846"/>
              <a:gd name="connsiteY8" fmla="*/ 0 h 5338961"/>
              <a:gd name="connsiteX9" fmla="*/ 5369601 w 6562846"/>
              <a:gd name="connsiteY9" fmla="*/ 0 h 5338961"/>
              <a:gd name="connsiteX10" fmla="*/ 5966224 w 6562846"/>
              <a:gd name="connsiteY10" fmla="*/ 0 h 5338961"/>
              <a:gd name="connsiteX11" fmla="*/ 6562846 w 6562846"/>
              <a:gd name="connsiteY11" fmla="*/ 0 h 5338961"/>
              <a:gd name="connsiteX12" fmla="*/ 6562846 w 6562846"/>
              <a:gd name="connsiteY12" fmla="*/ 539828 h 5338961"/>
              <a:gd name="connsiteX13" fmla="*/ 6562846 w 6562846"/>
              <a:gd name="connsiteY13" fmla="*/ 972877 h 5338961"/>
              <a:gd name="connsiteX14" fmla="*/ 6562846 w 6562846"/>
              <a:gd name="connsiteY14" fmla="*/ 1566095 h 5338961"/>
              <a:gd name="connsiteX15" fmla="*/ 6562846 w 6562846"/>
              <a:gd name="connsiteY15" fmla="*/ 2159313 h 5338961"/>
              <a:gd name="connsiteX16" fmla="*/ 6562846 w 6562846"/>
              <a:gd name="connsiteY16" fmla="*/ 2752531 h 5338961"/>
              <a:gd name="connsiteX17" fmla="*/ 6562846 w 6562846"/>
              <a:gd name="connsiteY17" fmla="*/ 3399139 h 5338961"/>
              <a:gd name="connsiteX18" fmla="*/ 6562846 w 6562846"/>
              <a:gd name="connsiteY18" fmla="*/ 4045746 h 5338961"/>
              <a:gd name="connsiteX19" fmla="*/ 6562846 w 6562846"/>
              <a:gd name="connsiteY19" fmla="*/ 4692354 h 5338961"/>
              <a:gd name="connsiteX20" fmla="*/ 6562846 w 6562846"/>
              <a:gd name="connsiteY20" fmla="*/ 5338961 h 5338961"/>
              <a:gd name="connsiteX21" fmla="*/ 6097481 w 6562846"/>
              <a:gd name="connsiteY21" fmla="*/ 5338961 h 5338961"/>
              <a:gd name="connsiteX22" fmla="*/ 5500858 w 6562846"/>
              <a:gd name="connsiteY22" fmla="*/ 5338961 h 5338961"/>
              <a:gd name="connsiteX23" fmla="*/ 5035493 w 6562846"/>
              <a:gd name="connsiteY23" fmla="*/ 5338961 h 5338961"/>
              <a:gd name="connsiteX24" fmla="*/ 4438870 w 6562846"/>
              <a:gd name="connsiteY24" fmla="*/ 5338961 h 5338961"/>
              <a:gd name="connsiteX25" fmla="*/ 4039133 w 6562846"/>
              <a:gd name="connsiteY25" fmla="*/ 5338961 h 5338961"/>
              <a:gd name="connsiteX26" fmla="*/ 3639396 w 6562846"/>
              <a:gd name="connsiteY26" fmla="*/ 5338961 h 5338961"/>
              <a:gd name="connsiteX27" fmla="*/ 3042774 w 6562846"/>
              <a:gd name="connsiteY27" fmla="*/ 5338961 h 5338961"/>
              <a:gd name="connsiteX28" fmla="*/ 2577409 w 6562846"/>
              <a:gd name="connsiteY28" fmla="*/ 5338961 h 5338961"/>
              <a:gd name="connsiteX29" fmla="*/ 1915158 w 6562846"/>
              <a:gd name="connsiteY29" fmla="*/ 5338961 h 5338961"/>
              <a:gd name="connsiteX30" fmla="*/ 1449792 w 6562846"/>
              <a:gd name="connsiteY30" fmla="*/ 5338961 h 5338961"/>
              <a:gd name="connsiteX31" fmla="*/ 787542 w 6562846"/>
              <a:gd name="connsiteY31" fmla="*/ 5338961 h 5338961"/>
              <a:gd name="connsiteX32" fmla="*/ 0 w 6562846"/>
              <a:gd name="connsiteY32" fmla="*/ 5338961 h 5338961"/>
              <a:gd name="connsiteX33" fmla="*/ 0 w 6562846"/>
              <a:gd name="connsiteY33" fmla="*/ 4692354 h 5338961"/>
              <a:gd name="connsiteX34" fmla="*/ 0 w 6562846"/>
              <a:gd name="connsiteY34" fmla="*/ 4045746 h 5338961"/>
              <a:gd name="connsiteX35" fmla="*/ 0 w 6562846"/>
              <a:gd name="connsiteY35" fmla="*/ 3345749 h 5338961"/>
              <a:gd name="connsiteX36" fmla="*/ 0 w 6562846"/>
              <a:gd name="connsiteY36" fmla="*/ 2805921 h 5338961"/>
              <a:gd name="connsiteX37" fmla="*/ 0 w 6562846"/>
              <a:gd name="connsiteY37" fmla="*/ 2105924 h 5338961"/>
              <a:gd name="connsiteX38" fmla="*/ 0 w 6562846"/>
              <a:gd name="connsiteY38" fmla="*/ 1619485 h 5338961"/>
              <a:gd name="connsiteX39" fmla="*/ 0 w 6562846"/>
              <a:gd name="connsiteY39" fmla="*/ 1186436 h 5338961"/>
              <a:gd name="connsiteX40" fmla="*/ 0 w 6562846"/>
              <a:gd name="connsiteY40" fmla="*/ 753387 h 5338961"/>
              <a:gd name="connsiteX41" fmla="*/ 0 w 6562846"/>
              <a:gd name="connsiteY41" fmla="*/ 0 h 533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62846" h="5338961" extrusionOk="0">
                <a:moveTo>
                  <a:pt x="0" y="0"/>
                </a:moveTo>
                <a:cubicBezTo>
                  <a:pt x="223509" y="-55302"/>
                  <a:pt x="290936" y="30481"/>
                  <a:pt x="530994" y="0"/>
                </a:cubicBezTo>
                <a:cubicBezTo>
                  <a:pt x="771052" y="-30481"/>
                  <a:pt x="753634" y="41017"/>
                  <a:pt x="930731" y="0"/>
                </a:cubicBezTo>
                <a:cubicBezTo>
                  <a:pt x="1107828" y="-41017"/>
                  <a:pt x="1491888" y="16304"/>
                  <a:pt x="1658610" y="0"/>
                </a:cubicBezTo>
                <a:cubicBezTo>
                  <a:pt x="1825332" y="-16304"/>
                  <a:pt x="2002718" y="48693"/>
                  <a:pt x="2189604" y="0"/>
                </a:cubicBezTo>
                <a:cubicBezTo>
                  <a:pt x="2376490" y="-48693"/>
                  <a:pt x="2565450" y="4699"/>
                  <a:pt x="2720598" y="0"/>
                </a:cubicBezTo>
                <a:cubicBezTo>
                  <a:pt x="2875746" y="-4699"/>
                  <a:pt x="3297409" y="84083"/>
                  <a:pt x="3448477" y="0"/>
                </a:cubicBezTo>
                <a:cubicBezTo>
                  <a:pt x="3599545" y="-84083"/>
                  <a:pt x="3733785" y="47331"/>
                  <a:pt x="3913843" y="0"/>
                </a:cubicBezTo>
                <a:cubicBezTo>
                  <a:pt x="4093901" y="-47331"/>
                  <a:pt x="4279546" y="69057"/>
                  <a:pt x="4641722" y="0"/>
                </a:cubicBezTo>
                <a:cubicBezTo>
                  <a:pt x="5003898" y="-69057"/>
                  <a:pt x="5122254" y="87064"/>
                  <a:pt x="5369601" y="0"/>
                </a:cubicBezTo>
                <a:cubicBezTo>
                  <a:pt x="5616948" y="-87064"/>
                  <a:pt x="5789661" y="2279"/>
                  <a:pt x="5966224" y="0"/>
                </a:cubicBezTo>
                <a:cubicBezTo>
                  <a:pt x="6142787" y="-2279"/>
                  <a:pt x="6339266" y="48998"/>
                  <a:pt x="6562846" y="0"/>
                </a:cubicBezTo>
                <a:cubicBezTo>
                  <a:pt x="6591883" y="266118"/>
                  <a:pt x="6535453" y="380890"/>
                  <a:pt x="6562846" y="539828"/>
                </a:cubicBezTo>
                <a:cubicBezTo>
                  <a:pt x="6590239" y="698766"/>
                  <a:pt x="6538088" y="794996"/>
                  <a:pt x="6562846" y="972877"/>
                </a:cubicBezTo>
                <a:cubicBezTo>
                  <a:pt x="6587604" y="1150758"/>
                  <a:pt x="6519737" y="1359276"/>
                  <a:pt x="6562846" y="1566095"/>
                </a:cubicBezTo>
                <a:cubicBezTo>
                  <a:pt x="6605955" y="1772914"/>
                  <a:pt x="6548580" y="2010260"/>
                  <a:pt x="6562846" y="2159313"/>
                </a:cubicBezTo>
                <a:cubicBezTo>
                  <a:pt x="6577112" y="2308366"/>
                  <a:pt x="6491815" y="2566959"/>
                  <a:pt x="6562846" y="2752531"/>
                </a:cubicBezTo>
                <a:cubicBezTo>
                  <a:pt x="6633877" y="2938103"/>
                  <a:pt x="6542660" y="3137949"/>
                  <a:pt x="6562846" y="3399139"/>
                </a:cubicBezTo>
                <a:cubicBezTo>
                  <a:pt x="6583032" y="3660329"/>
                  <a:pt x="6518166" y="3909170"/>
                  <a:pt x="6562846" y="4045746"/>
                </a:cubicBezTo>
                <a:cubicBezTo>
                  <a:pt x="6607526" y="4182322"/>
                  <a:pt x="6526832" y="4540028"/>
                  <a:pt x="6562846" y="4692354"/>
                </a:cubicBezTo>
                <a:cubicBezTo>
                  <a:pt x="6598860" y="4844680"/>
                  <a:pt x="6519034" y="5131795"/>
                  <a:pt x="6562846" y="5338961"/>
                </a:cubicBezTo>
                <a:cubicBezTo>
                  <a:pt x="6410482" y="5377940"/>
                  <a:pt x="6311857" y="5324225"/>
                  <a:pt x="6097481" y="5338961"/>
                </a:cubicBezTo>
                <a:cubicBezTo>
                  <a:pt x="5883105" y="5353697"/>
                  <a:pt x="5768374" y="5294354"/>
                  <a:pt x="5500858" y="5338961"/>
                </a:cubicBezTo>
                <a:cubicBezTo>
                  <a:pt x="5233342" y="5383568"/>
                  <a:pt x="5196139" y="5329258"/>
                  <a:pt x="5035493" y="5338961"/>
                </a:cubicBezTo>
                <a:cubicBezTo>
                  <a:pt x="4874847" y="5348664"/>
                  <a:pt x="4619420" y="5297018"/>
                  <a:pt x="4438870" y="5338961"/>
                </a:cubicBezTo>
                <a:cubicBezTo>
                  <a:pt x="4258320" y="5380904"/>
                  <a:pt x="4154746" y="5311731"/>
                  <a:pt x="4039133" y="5338961"/>
                </a:cubicBezTo>
                <a:cubicBezTo>
                  <a:pt x="3923520" y="5366191"/>
                  <a:pt x="3751081" y="5326433"/>
                  <a:pt x="3639396" y="5338961"/>
                </a:cubicBezTo>
                <a:cubicBezTo>
                  <a:pt x="3527711" y="5351489"/>
                  <a:pt x="3189584" y="5321031"/>
                  <a:pt x="3042774" y="5338961"/>
                </a:cubicBezTo>
                <a:cubicBezTo>
                  <a:pt x="2895964" y="5356891"/>
                  <a:pt x="2724622" y="5308145"/>
                  <a:pt x="2577409" y="5338961"/>
                </a:cubicBezTo>
                <a:cubicBezTo>
                  <a:pt x="2430197" y="5369777"/>
                  <a:pt x="2128671" y="5288386"/>
                  <a:pt x="1915158" y="5338961"/>
                </a:cubicBezTo>
                <a:cubicBezTo>
                  <a:pt x="1701645" y="5389536"/>
                  <a:pt x="1604739" y="5324555"/>
                  <a:pt x="1449792" y="5338961"/>
                </a:cubicBezTo>
                <a:cubicBezTo>
                  <a:pt x="1294845" y="5353367"/>
                  <a:pt x="1023364" y="5311655"/>
                  <a:pt x="787542" y="5338961"/>
                </a:cubicBezTo>
                <a:cubicBezTo>
                  <a:pt x="551720" y="5366267"/>
                  <a:pt x="383684" y="5281478"/>
                  <a:pt x="0" y="5338961"/>
                </a:cubicBezTo>
                <a:cubicBezTo>
                  <a:pt x="-34811" y="5076086"/>
                  <a:pt x="13899" y="4953843"/>
                  <a:pt x="0" y="4692354"/>
                </a:cubicBezTo>
                <a:cubicBezTo>
                  <a:pt x="-13899" y="4430865"/>
                  <a:pt x="57025" y="4273221"/>
                  <a:pt x="0" y="4045746"/>
                </a:cubicBezTo>
                <a:cubicBezTo>
                  <a:pt x="-57025" y="3818271"/>
                  <a:pt x="12027" y="3534088"/>
                  <a:pt x="0" y="3345749"/>
                </a:cubicBezTo>
                <a:cubicBezTo>
                  <a:pt x="-12027" y="3157410"/>
                  <a:pt x="39766" y="2984979"/>
                  <a:pt x="0" y="2805921"/>
                </a:cubicBezTo>
                <a:cubicBezTo>
                  <a:pt x="-39766" y="2626863"/>
                  <a:pt x="70537" y="2320093"/>
                  <a:pt x="0" y="2105924"/>
                </a:cubicBezTo>
                <a:cubicBezTo>
                  <a:pt x="-70537" y="1891755"/>
                  <a:pt x="24526" y="1775712"/>
                  <a:pt x="0" y="1619485"/>
                </a:cubicBezTo>
                <a:cubicBezTo>
                  <a:pt x="-24526" y="1463258"/>
                  <a:pt x="32280" y="1285107"/>
                  <a:pt x="0" y="1186436"/>
                </a:cubicBezTo>
                <a:cubicBezTo>
                  <a:pt x="-32280" y="1087765"/>
                  <a:pt x="46474" y="881670"/>
                  <a:pt x="0" y="753387"/>
                </a:cubicBezTo>
                <a:cubicBezTo>
                  <a:pt x="-46474" y="625104"/>
                  <a:pt x="82319" y="33661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6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F7B4B-E10E-FE3E-E1D8-EDA33EF3C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DF67312-0686-7C15-ED1F-7455D3C9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0C2AC37-D2C3-DE82-B355-3EC9E1CC2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19E9F7C-8EB7-44AA-A533-CAAAC183D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919505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World Frame</a:t>
            </a:r>
          </a:p>
        </p:txBody>
      </p:sp>
      <p:pic>
        <p:nvPicPr>
          <p:cNvPr id="9" name="Picture 4" descr="Screen Shot 2016-03-06 at 11.46.14 AM">
            <a:extLst>
              <a:ext uri="{FF2B5EF4-FFF2-40B4-BE49-F238E27FC236}">
                <a16:creationId xmlns:a16="http://schemas.microsoft.com/office/drawing/2014/main" id="{2E68E9E4-D8D4-4697-D95B-0825541D1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3" y="1402009"/>
            <a:ext cx="6232601" cy="5086877"/>
          </a:xfrm>
          <a:custGeom>
            <a:avLst/>
            <a:gdLst>
              <a:gd name="connsiteX0" fmla="*/ 0 w 6232601"/>
              <a:gd name="connsiteY0" fmla="*/ 0 h 5086877"/>
              <a:gd name="connsiteX1" fmla="*/ 504274 w 6232601"/>
              <a:gd name="connsiteY1" fmla="*/ 0 h 5086877"/>
              <a:gd name="connsiteX2" fmla="*/ 883896 w 6232601"/>
              <a:gd name="connsiteY2" fmla="*/ 0 h 5086877"/>
              <a:gd name="connsiteX3" fmla="*/ 1575148 w 6232601"/>
              <a:gd name="connsiteY3" fmla="*/ 0 h 5086877"/>
              <a:gd name="connsiteX4" fmla="*/ 2079422 w 6232601"/>
              <a:gd name="connsiteY4" fmla="*/ 0 h 5086877"/>
              <a:gd name="connsiteX5" fmla="*/ 2583696 w 6232601"/>
              <a:gd name="connsiteY5" fmla="*/ 0 h 5086877"/>
              <a:gd name="connsiteX6" fmla="*/ 3274949 w 6232601"/>
              <a:gd name="connsiteY6" fmla="*/ 0 h 5086877"/>
              <a:gd name="connsiteX7" fmla="*/ 3716897 w 6232601"/>
              <a:gd name="connsiteY7" fmla="*/ 0 h 5086877"/>
              <a:gd name="connsiteX8" fmla="*/ 4408149 w 6232601"/>
              <a:gd name="connsiteY8" fmla="*/ 0 h 5086877"/>
              <a:gd name="connsiteX9" fmla="*/ 5099401 w 6232601"/>
              <a:gd name="connsiteY9" fmla="*/ 0 h 5086877"/>
              <a:gd name="connsiteX10" fmla="*/ 5666001 w 6232601"/>
              <a:gd name="connsiteY10" fmla="*/ 0 h 5086877"/>
              <a:gd name="connsiteX11" fmla="*/ 6232601 w 6232601"/>
              <a:gd name="connsiteY11" fmla="*/ 0 h 5086877"/>
              <a:gd name="connsiteX12" fmla="*/ 6232601 w 6232601"/>
              <a:gd name="connsiteY12" fmla="*/ 514340 h 5086877"/>
              <a:gd name="connsiteX13" fmla="*/ 6232601 w 6232601"/>
              <a:gd name="connsiteY13" fmla="*/ 926942 h 5086877"/>
              <a:gd name="connsiteX14" fmla="*/ 6232601 w 6232601"/>
              <a:gd name="connsiteY14" fmla="*/ 1492151 h 5086877"/>
              <a:gd name="connsiteX15" fmla="*/ 6232601 w 6232601"/>
              <a:gd name="connsiteY15" fmla="*/ 2057359 h 5086877"/>
              <a:gd name="connsiteX16" fmla="*/ 6232601 w 6232601"/>
              <a:gd name="connsiteY16" fmla="*/ 2622568 h 5086877"/>
              <a:gd name="connsiteX17" fmla="*/ 6232601 w 6232601"/>
              <a:gd name="connsiteY17" fmla="*/ 3238645 h 5086877"/>
              <a:gd name="connsiteX18" fmla="*/ 6232601 w 6232601"/>
              <a:gd name="connsiteY18" fmla="*/ 3854722 h 5086877"/>
              <a:gd name="connsiteX19" fmla="*/ 6232601 w 6232601"/>
              <a:gd name="connsiteY19" fmla="*/ 4470800 h 5086877"/>
              <a:gd name="connsiteX20" fmla="*/ 6232601 w 6232601"/>
              <a:gd name="connsiteY20" fmla="*/ 5086877 h 5086877"/>
              <a:gd name="connsiteX21" fmla="*/ 5790653 w 6232601"/>
              <a:gd name="connsiteY21" fmla="*/ 5086877 h 5086877"/>
              <a:gd name="connsiteX22" fmla="*/ 5224053 w 6232601"/>
              <a:gd name="connsiteY22" fmla="*/ 5086877 h 5086877"/>
              <a:gd name="connsiteX23" fmla="*/ 4782105 w 6232601"/>
              <a:gd name="connsiteY23" fmla="*/ 5086877 h 5086877"/>
              <a:gd name="connsiteX24" fmla="*/ 4215505 w 6232601"/>
              <a:gd name="connsiteY24" fmla="*/ 5086877 h 5086877"/>
              <a:gd name="connsiteX25" fmla="*/ 3835883 w 6232601"/>
              <a:gd name="connsiteY25" fmla="*/ 5086877 h 5086877"/>
              <a:gd name="connsiteX26" fmla="*/ 3456261 w 6232601"/>
              <a:gd name="connsiteY26" fmla="*/ 5086877 h 5086877"/>
              <a:gd name="connsiteX27" fmla="*/ 2889660 w 6232601"/>
              <a:gd name="connsiteY27" fmla="*/ 5086877 h 5086877"/>
              <a:gd name="connsiteX28" fmla="*/ 2447712 w 6232601"/>
              <a:gd name="connsiteY28" fmla="*/ 5086877 h 5086877"/>
              <a:gd name="connsiteX29" fmla="*/ 1818786 w 6232601"/>
              <a:gd name="connsiteY29" fmla="*/ 5086877 h 5086877"/>
              <a:gd name="connsiteX30" fmla="*/ 1376838 w 6232601"/>
              <a:gd name="connsiteY30" fmla="*/ 5086877 h 5086877"/>
              <a:gd name="connsiteX31" fmla="*/ 747912 w 6232601"/>
              <a:gd name="connsiteY31" fmla="*/ 5086877 h 5086877"/>
              <a:gd name="connsiteX32" fmla="*/ 0 w 6232601"/>
              <a:gd name="connsiteY32" fmla="*/ 5086877 h 5086877"/>
              <a:gd name="connsiteX33" fmla="*/ 0 w 6232601"/>
              <a:gd name="connsiteY33" fmla="*/ 4470800 h 5086877"/>
              <a:gd name="connsiteX34" fmla="*/ 0 w 6232601"/>
              <a:gd name="connsiteY34" fmla="*/ 3854722 h 5086877"/>
              <a:gd name="connsiteX35" fmla="*/ 0 w 6232601"/>
              <a:gd name="connsiteY35" fmla="*/ 3187776 h 5086877"/>
              <a:gd name="connsiteX36" fmla="*/ 0 w 6232601"/>
              <a:gd name="connsiteY36" fmla="*/ 2673436 h 5086877"/>
              <a:gd name="connsiteX37" fmla="*/ 0 w 6232601"/>
              <a:gd name="connsiteY37" fmla="*/ 2006490 h 5086877"/>
              <a:gd name="connsiteX38" fmla="*/ 0 w 6232601"/>
              <a:gd name="connsiteY38" fmla="*/ 1543019 h 5086877"/>
              <a:gd name="connsiteX39" fmla="*/ 0 w 6232601"/>
              <a:gd name="connsiteY39" fmla="*/ 1130417 h 5086877"/>
              <a:gd name="connsiteX40" fmla="*/ 0 w 6232601"/>
              <a:gd name="connsiteY40" fmla="*/ 717815 h 5086877"/>
              <a:gd name="connsiteX41" fmla="*/ 0 w 6232601"/>
              <a:gd name="connsiteY41" fmla="*/ 0 h 50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2601" h="5086877" extrusionOk="0">
                <a:moveTo>
                  <a:pt x="0" y="0"/>
                </a:moveTo>
                <a:cubicBezTo>
                  <a:pt x="216949" y="-5087"/>
                  <a:pt x="321759" y="10373"/>
                  <a:pt x="504274" y="0"/>
                </a:cubicBezTo>
                <a:cubicBezTo>
                  <a:pt x="686789" y="-10373"/>
                  <a:pt x="746630" y="43454"/>
                  <a:pt x="883896" y="0"/>
                </a:cubicBezTo>
                <a:cubicBezTo>
                  <a:pt x="1021162" y="-43454"/>
                  <a:pt x="1298237" y="55949"/>
                  <a:pt x="1575148" y="0"/>
                </a:cubicBezTo>
                <a:cubicBezTo>
                  <a:pt x="1852059" y="-55949"/>
                  <a:pt x="1832718" y="39546"/>
                  <a:pt x="2079422" y="0"/>
                </a:cubicBezTo>
                <a:cubicBezTo>
                  <a:pt x="2326126" y="-39546"/>
                  <a:pt x="2396196" y="55413"/>
                  <a:pt x="2583696" y="0"/>
                </a:cubicBezTo>
                <a:cubicBezTo>
                  <a:pt x="2771196" y="-55413"/>
                  <a:pt x="2997202" y="71086"/>
                  <a:pt x="3274949" y="0"/>
                </a:cubicBezTo>
                <a:cubicBezTo>
                  <a:pt x="3552696" y="-71086"/>
                  <a:pt x="3569680" y="28624"/>
                  <a:pt x="3716897" y="0"/>
                </a:cubicBezTo>
                <a:cubicBezTo>
                  <a:pt x="3864114" y="-28624"/>
                  <a:pt x="4222100" y="33573"/>
                  <a:pt x="4408149" y="0"/>
                </a:cubicBezTo>
                <a:cubicBezTo>
                  <a:pt x="4594198" y="-33573"/>
                  <a:pt x="4909546" y="37081"/>
                  <a:pt x="5099401" y="0"/>
                </a:cubicBezTo>
                <a:cubicBezTo>
                  <a:pt x="5289256" y="-37081"/>
                  <a:pt x="5511175" y="20893"/>
                  <a:pt x="5666001" y="0"/>
                </a:cubicBezTo>
                <a:cubicBezTo>
                  <a:pt x="5820827" y="-20893"/>
                  <a:pt x="6074175" y="47325"/>
                  <a:pt x="6232601" y="0"/>
                </a:cubicBezTo>
                <a:cubicBezTo>
                  <a:pt x="6247713" y="140594"/>
                  <a:pt x="6201733" y="352758"/>
                  <a:pt x="6232601" y="514340"/>
                </a:cubicBezTo>
                <a:cubicBezTo>
                  <a:pt x="6263469" y="675922"/>
                  <a:pt x="6227151" y="793448"/>
                  <a:pt x="6232601" y="926942"/>
                </a:cubicBezTo>
                <a:cubicBezTo>
                  <a:pt x="6238051" y="1060436"/>
                  <a:pt x="6173565" y="1342126"/>
                  <a:pt x="6232601" y="1492151"/>
                </a:cubicBezTo>
                <a:cubicBezTo>
                  <a:pt x="6291637" y="1642176"/>
                  <a:pt x="6189833" y="1821611"/>
                  <a:pt x="6232601" y="2057359"/>
                </a:cubicBezTo>
                <a:cubicBezTo>
                  <a:pt x="6275369" y="2293107"/>
                  <a:pt x="6188431" y="2501894"/>
                  <a:pt x="6232601" y="2622568"/>
                </a:cubicBezTo>
                <a:cubicBezTo>
                  <a:pt x="6276771" y="2743242"/>
                  <a:pt x="6168439" y="3002326"/>
                  <a:pt x="6232601" y="3238645"/>
                </a:cubicBezTo>
                <a:cubicBezTo>
                  <a:pt x="6296763" y="3474964"/>
                  <a:pt x="6206888" y="3617570"/>
                  <a:pt x="6232601" y="3854722"/>
                </a:cubicBezTo>
                <a:cubicBezTo>
                  <a:pt x="6258314" y="4091874"/>
                  <a:pt x="6164458" y="4305425"/>
                  <a:pt x="6232601" y="4470800"/>
                </a:cubicBezTo>
                <a:cubicBezTo>
                  <a:pt x="6300744" y="4636175"/>
                  <a:pt x="6193716" y="4889475"/>
                  <a:pt x="6232601" y="5086877"/>
                </a:cubicBezTo>
                <a:cubicBezTo>
                  <a:pt x="6074131" y="5104302"/>
                  <a:pt x="5969546" y="5039965"/>
                  <a:pt x="5790653" y="5086877"/>
                </a:cubicBezTo>
                <a:cubicBezTo>
                  <a:pt x="5611760" y="5133789"/>
                  <a:pt x="5352166" y="5055834"/>
                  <a:pt x="5224053" y="5086877"/>
                </a:cubicBezTo>
                <a:cubicBezTo>
                  <a:pt x="5095940" y="5117920"/>
                  <a:pt x="4985934" y="5072627"/>
                  <a:pt x="4782105" y="5086877"/>
                </a:cubicBezTo>
                <a:cubicBezTo>
                  <a:pt x="4578276" y="5101127"/>
                  <a:pt x="4456483" y="5041923"/>
                  <a:pt x="4215505" y="5086877"/>
                </a:cubicBezTo>
                <a:cubicBezTo>
                  <a:pt x="3974527" y="5131831"/>
                  <a:pt x="3949815" y="5058163"/>
                  <a:pt x="3835883" y="5086877"/>
                </a:cubicBezTo>
                <a:cubicBezTo>
                  <a:pt x="3721951" y="5115591"/>
                  <a:pt x="3578176" y="5072336"/>
                  <a:pt x="3456261" y="5086877"/>
                </a:cubicBezTo>
                <a:cubicBezTo>
                  <a:pt x="3334346" y="5101418"/>
                  <a:pt x="3144751" y="5031639"/>
                  <a:pt x="2889660" y="5086877"/>
                </a:cubicBezTo>
                <a:cubicBezTo>
                  <a:pt x="2634569" y="5142115"/>
                  <a:pt x="2575664" y="5054385"/>
                  <a:pt x="2447712" y="5086877"/>
                </a:cubicBezTo>
                <a:cubicBezTo>
                  <a:pt x="2319760" y="5119369"/>
                  <a:pt x="1958754" y="5054622"/>
                  <a:pt x="1818786" y="5086877"/>
                </a:cubicBezTo>
                <a:cubicBezTo>
                  <a:pt x="1678818" y="5119132"/>
                  <a:pt x="1573756" y="5047139"/>
                  <a:pt x="1376838" y="5086877"/>
                </a:cubicBezTo>
                <a:cubicBezTo>
                  <a:pt x="1179920" y="5126615"/>
                  <a:pt x="964189" y="5079946"/>
                  <a:pt x="747912" y="5086877"/>
                </a:cubicBezTo>
                <a:cubicBezTo>
                  <a:pt x="531635" y="5093808"/>
                  <a:pt x="307015" y="5079744"/>
                  <a:pt x="0" y="5086877"/>
                </a:cubicBezTo>
                <a:cubicBezTo>
                  <a:pt x="-14528" y="4936056"/>
                  <a:pt x="61965" y="4693261"/>
                  <a:pt x="0" y="4470800"/>
                </a:cubicBezTo>
                <a:cubicBezTo>
                  <a:pt x="-61965" y="4248339"/>
                  <a:pt x="40671" y="4120688"/>
                  <a:pt x="0" y="3854722"/>
                </a:cubicBezTo>
                <a:cubicBezTo>
                  <a:pt x="-40671" y="3588756"/>
                  <a:pt x="64024" y="3486269"/>
                  <a:pt x="0" y="3187776"/>
                </a:cubicBezTo>
                <a:cubicBezTo>
                  <a:pt x="-64024" y="2889283"/>
                  <a:pt x="16824" y="2874987"/>
                  <a:pt x="0" y="2673436"/>
                </a:cubicBezTo>
                <a:cubicBezTo>
                  <a:pt x="-16824" y="2471885"/>
                  <a:pt x="77980" y="2231242"/>
                  <a:pt x="0" y="2006490"/>
                </a:cubicBezTo>
                <a:cubicBezTo>
                  <a:pt x="-77980" y="1781738"/>
                  <a:pt x="15207" y="1659261"/>
                  <a:pt x="0" y="1543019"/>
                </a:cubicBezTo>
                <a:cubicBezTo>
                  <a:pt x="-15207" y="1426777"/>
                  <a:pt x="33335" y="1284668"/>
                  <a:pt x="0" y="1130417"/>
                </a:cubicBezTo>
                <a:cubicBezTo>
                  <a:pt x="-33335" y="976166"/>
                  <a:pt x="44609" y="900774"/>
                  <a:pt x="0" y="717815"/>
                </a:cubicBezTo>
                <a:cubicBezTo>
                  <a:pt x="-44609" y="534856"/>
                  <a:pt x="59215" y="20010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684E28-928D-0AEC-64D0-6D1086F8097B}"/>
              </a:ext>
            </a:extLst>
          </p:cNvPr>
          <p:cNvGrpSpPr/>
          <p:nvPr/>
        </p:nvGrpSpPr>
        <p:grpSpPr>
          <a:xfrm>
            <a:off x="-302332" y="5139159"/>
            <a:ext cx="4314798" cy="1259794"/>
            <a:chOff x="-302332" y="5139159"/>
            <a:chExt cx="4314798" cy="1259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C3C76C4-33DF-52DC-9F08-888ED2C7F1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8653" y="5139159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FFEA96-8A9D-A61F-A536-1C58C5A4F4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8653" y="6251053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935A05-738C-7FAB-AF25-FE6C0B6DCDC2}"/>
                </a:ext>
              </a:extLst>
            </p:cNvPr>
            <p:cNvSpPr txBox="1"/>
            <p:nvPr/>
          </p:nvSpPr>
          <p:spPr>
            <a:xfrm>
              <a:off x="3194613" y="5464273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(0,0)</a:t>
              </a: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0C123789-AF8C-44B6-B552-7FBA70601E56}"/>
                </a:ext>
              </a:extLst>
            </p:cNvPr>
            <p:cNvSpPr/>
            <p:nvPr/>
          </p:nvSpPr>
          <p:spPr bwMode="auto">
            <a:xfrm rot="20457586">
              <a:off x="-302332" y="5910567"/>
              <a:ext cx="3679990" cy="488386"/>
            </a:xfrm>
            <a:prstGeom prst="arc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93BE25-4731-DB57-D2B6-B6920ECE4589}"/>
                </a:ext>
              </a:extLst>
            </p:cNvPr>
            <p:cNvSpPr/>
            <p:nvPr/>
          </p:nvSpPr>
          <p:spPr bwMode="auto">
            <a:xfrm>
              <a:off x="3505669" y="5850672"/>
              <a:ext cx="139196" cy="1391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23" name="Picture 2" descr="Clearpath Robotics TurtleBot 4 Mobile Robot">
            <a:extLst>
              <a:ext uri="{FF2B5EF4-FFF2-40B4-BE49-F238E27FC236}">
                <a16:creationId xmlns:a16="http://schemas.microsoft.com/office/drawing/2014/main" id="{659359DE-BC1B-C972-4CF2-388CA6FA1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47" y="1402009"/>
            <a:ext cx="2676870" cy="26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2A1CD7-69F3-F73C-E557-B3BC72360E5E}"/>
              </a:ext>
            </a:extLst>
          </p:cNvPr>
          <p:cNvCxnSpPr/>
          <p:nvPr/>
        </p:nvCxnSpPr>
        <p:spPr bwMode="auto">
          <a:xfrm flipH="1">
            <a:off x="7035613" y="2653375"/>
            <a:ext cx="3361765" cy="211118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C30A78-01FD-2E8B-7CEA-EE2804AB6B12}"/>
                  </a:ext>
                </a:extLst>
              </p:cNvPr>
              <p:cNvSpPr txBox="1"/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C30A78-01FD-2E8B-7CEA-EE2804AB6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CAA2C-121E-718C-1A12-09E1C6A36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F234132-B8D4-996D-64AA-DADF55CE4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E4D15BF-A443-7672-AF8B-71FEA2CCF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E5C7C42-9AFE-5E3C-99A1-92DB8F9B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Coordinate Frames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4EE93-0513-3044-A046-85A1E39B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34" y="2057400"/>
            <a:ext cx="9211058" cy="3060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7CD02-AB5E-91F4-4750-A36F0EF7DF58}"/>
              </a:ext>
            </a:extLst>
          </p:cNvPr>
          <p:cNvSpPr txBox="1"/>
          <p:nvPr/>
        </p:nvSpPr>
        <p:spPr>
          <a:xfrm>
            <a:off x="1734672" y="5471811"/>
            <a:ext cx="899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point means nothing without a reference coordinate frame</a:t>
            </a:r>
          </a:p>
        </p:txBody>
      </p:sp>
    </p:spTree>
    <p:extLst>
      <p:ext uri="{BB962C8B-B14F-4D97-AF65-F5344CB8AC3E}">
        <p14:creationId xmlns:p14="http://schemas.microsoft.com/office/powerpoint/2010/main" val="86889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Perception Recap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D11FE-B4CE-4511-688E-ECB3F3F1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77" y="1227829"/>
            <a:ext cx="5664910" cy="24278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1E23003-E77E-5109-27BF-41332B412DA7}"/>
              </a:ext>
            </a:extLst>
          </p:cNvPr>
          <p:cNvGrpSpPr/>
          <p:nvPr/>
        </p:nvGrpSpPr>
        <p:grpSpPr>
          <a:xfrm>
            <a:off x="4614718" y="3886173"/>
            <a:ext cx="7577282" cy="1745119"/>
            <a:chOff x="4614718" y="3886173"/>
            <a:chExt cx="7577282" cy="1745119"/>
          </a:xfrm>
        </p:grpSpPr>
        <p:pic>
          <p:nvPicPr>
            <p:cNvPr id="5" name="Picture 6" descr="passive rc low pass filter">
              <a:extLst>
                <a:ext uri="{FF2B5EF4-FFF2-40B4-BE49-F238E27FC236}">
                  <a16:creationId xmlns:a16="http://schemas.microsoft.com/office/drawing/2014/main" id="{06BAA959-342C-8A0A-299B-98EB79654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718" y="4150662"/>
              <a:ext cx="2998046" cy="148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3F378-136D-DFF4-B8DD-00E2C3A00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756" y="3907139"/>
              <a:ext cx="3517892" cy="111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mazon.com: Arduino Nano ESP32 with ...">
              <a:extLst>
                <a:ext uri="{FF2B5EF4-FFF2-40B4-BE49-F238E27FC236}">
                  <a16:creationId xmlns:a16="http://schemas.microsoft.com/office/drawing/2014/main" id="{1029F1D6-3A21-537B-22C3-70A0EEE46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9577" y="3886173"/>
              <a:ext cx="1372423" cy="1133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166E3AF4-AEF0-7A6D-AAEA-80062F0B2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1"/>
          <a:stretch/>
        </p:blipFill>
        <p:spPr bwMode="auto">
          <a:xfrm>
            <a:off x="6670620" y="5140743"/>
            <a:ext cx="5521380" cy="1771868"/>
          </a:xfrm>
          <a:custGeom>
            <a:avLst/>
            <a:gdLst>
              <a:gd name="connsiteX0" fmla="*/ 0 w 5521380"/>
              <a:gd name="connsiteY0" fmla="*/ 0 h 1771868"/>
              <a:gd name="connsiteX1" fmla="*/ 496924 w 5521380"/>
              <a:gd name="connsiteY1" fmla="*/ 0 h 1771868"/>
              <a:gd name="connsiteX2" fmla="*/ 883421 w 5521380"/>
              <a:gd name="connsiteY2" fmla="*/ 0 h 1771868"/>
              <a:gd name="connsiteX3" fmla="*/ 1545986 w 5521380"/>
              <a:gd name="connsiteY3" fmla="*/ 0 h 1771868"/>
              <a:gd name="connsiteX4" fmla="*/ 2042911 w 5521380"/>
              <a:gd name="connsiteY4" fmla="*/ 0 h 1771868"/>
              <a:gd name="connsiteX5" fmla="*/ 2539835 w 5521380"/>
              <a:gd name="connsiteY5" fmla="*/ 0 h 1771868"/>
              <a:gd name="connsiteX6" fmla="*/ 3202400 w 5521380"/>
              <a:gd name="connsiteY6" fmla="*/ 0 h 1771868"/>
              <a:gd name="connsiteX7" fmla="*/ 3644111 w 5521380"/>
              <a:gd name="connsiteY7" fmla="*/ 0 h 1771868"/>
              <a:gd name="connsiteX8" fmla="*/ 4306676 w 5521380"/>
              <a:gd name="connsiteY8" fmla="*/ 0 h 1771868"/>
              <a:gd name="connsiteX9" fmla="*/ 4969242 w 5521380"/>
              <a:gd name="connsiteY9" fmla="*/ 0 h 1771868"/>
              <a:gd name="connsiteX10" fmla="*/ 5521380 w 5521380"/>
              <a:gd name="connsiteY10" fmla="*/ 0 h 1771868"/>
              <a:gd name="connsiteX11" fmla="*/ 5521380 w 5521380"/>
              <a:gd name="connsiteY11" fmla="*/ 626060 h 1771868"/>
              <a:gd name="connsiteX12" fmla="*/ 5521380 w 5521380"/>
              <a:gd name="connsiteY12" fmla="*/ 1234401 h 1771868"/>
              <a:gd name="connsiteX13" fmla="*/ 5521380 w 5521380"/>
              <a:gd name="connsiteY13" fmla="*/ 1771868 h 1771868"/>
              <a:gd name="connsiteX14" fmla="*/ 4969242 w 5521380"/>
              <a:gd name="connsiteY14" fmla="*/ 1771868 h 1771868"/>
              <a:gd name="connsiteX15" fmla="*/ 4527532 w 5521380"/>
              <a:gd name="connsiteY15" fmla="*/ 1771868 h 1771868"/>
              <a:gd name="connsiteX16" fmla="*/ 3975394 w 5521380"/>
              <a:gd name="connsiteY16" fmla="*/ 1771868 h 1771868"/>
              <a:gd name="connsiteX17" fmla="*/ 3312828 w 5521380"/>
              <a:gd name="connsiteY17" fmla="*/ 1771868 h 1771868"/>
              <a:gd name="connsiteX18" fmla="*/ 2760690 w 5521380"/>
              <a:gd name="connsiteY18" fmla="*/ 1771868 h 1771868"/>
              <a:gd name="connsiteX19" fmla="*/ 2374193 w 5521380"/>
              <a:gd name="connsiteY19" fmla="*/ 1771868 h 1771868"/>
              <a:gd name="connsiteX20" fmla="*/ 1932483 w 5521380"/>
              <a:gd name="connsiteY20" fmla="*/ 1771868 h 1771868"/>
              <a:gd name="connsiteX21" fmla="*/ 1269917 w 5521380"/>
              <a:gd name="connsiteY21" fmla="*/ 1771868 h 1771868"/>
              <a:gd name="connsiteX22" fmla="*/ 717779 w 5521380"/>
              <a:gd name="connsiteY22" fmla="*/ 1771868 h 1771868"/>
              <a:gd name="connsiteX23" fmla="*/ 0 w 5521380"/>
              <a:gd name="connsiteY23" fmla="*/ 1771868 h 1771868"/>
              <a:gd name="connsiteX24" fmla="*/ 0 w 5521380"/>
              <a:gd name="connsiteY24" fmla="*/ 1181245 h 1771868"/>
              <a:gd name="connsiteX25" fmla="*/ 0 w 5521380"/>
              <a:gd name="connsiteY25" fmla="*/ 643779 h 1771868"/>
              <a:gd name="connsiteX26" fmla="*/ 0 w 5521380"/>
              <a:gd name="connsiteY26" fmla="*/ 0 h 177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21380" h="1771868" extrusionOk="0">
                <a:moveTo>
                  <a:pt x="0" y="0"/>
                </a:moveTo>
                <a:cubicBezTo>
                  <a:pt x="212574" y="-36268"/>
                  <a:pt x="350613" y="1661"/>
                  <a:pt x="496924" y="0"/>
                </a:cubicBezTo>
                <a:cubicBezTo>
                  <a:pt x="643235" y="-1661"/>
                  <a:pt x="751205" y="9566"/>
                  <a:pt x="883421" y="0"/>
                </a:cubicBezTo>
                <a:cubicBezTo>
                  <a:pt x="1015637" y="-9566"/>
                  <a:pt x="1397254" y="56869"/>
                  <a:pt x="1545986" y="0"/>
                </a:cubicBezTo>
                <a:cubicBezTo>
                  <a:pt x="1694719" y="-56869"/>
                  <a:pt x="1851495" y="15864"/>
                  <a:pt x="2042911" y="0"/>
                </a:cubicBezTo>
                <a:cubicBezTo>
                  <a:pt x="2234328" y="-15864"/>
                  <a:pt x="2334145" y="41793"/>
                  <a:pt x="2539835" y="0"/>
                </a:cubicBezTo>
                <a:cubicBezTo>
                  <a:pt x="2745525" y="-41793"/>
                  <a:pt x="2989758" y="77995"/>
                  <a:pt x="3202400" y="0"/>
                </a:cubicBezTo>
                <a:cubicBezTo>
                  <a:pt x="3415043" y="-77995"/>
                  <a:pt x="3554131" y="30441"/>
                  <a:pt x="3644111" y="0"/>
                </a:cubicBezTo>
                <a:cubicBezTo>
                  <a:pt x="3734091" y="-30441"/>
                  <a:pt x="4082403" y="68581"/>
                  <a:pt x="4306676" y="0"/>
                </a:cubicBezTo>
                <a:cubicBezTo>
                  <a:pt x="4530949" y="-68581"/>
                  <a:pt x="4718350" y="13701"/>
                  <a:pt x="4969242" y="0"/>
                </a:cubicBezTo>
                <a:cubicBezTo>
                  <a:pt x="5220134" y="-13701"/>
                  <a:pt x="5247172" y="32128"/>
                  <a:pt x="5521380" y="0"/>
                </a:cubicBezTo>
                <a:cubicBezTo>
                  <a:pt x="5541037" y="256009"/>
                  <a:pt x="5516589" y="342523"/>
                  <a:pt x="5521380" y="626060"/>
                </a:cubicBezTo>
                <a:cubicBezTo>
                  <a:pt x="5526171" y="909597"/>
                  <a:pt x="5470317" y="1085620"/>
                  <a:pt x="5521380" y="1234401"/>
                </a:cubicBezTo>
                <a:cubicBezTo>
                  <a:pt x="5572443" y="1383182"/>
                  <a:pt x="5511618" y="1661428"/>
                  <a:pt x="5521380" y="1771868"/>
                </a:cubicBezTo>
                <a:cubicBezTo>
                  <a:pt x="5263040" y="1810989"/>
                  <a:pt x="5223337" y="1732647"/>
                  <a:pt x="4969242" y="1771868"/>
                </a:cubicBezTo>
                <a:cubicBezTo>
                  <a:pt x="4715147" y="1811089"/>
                  <a:pt x="4716344" y="1766521"/>
                  <a:pt x="4527532" y="1771868"/>
                </a:cubicBezTo>
                <a:cubicBezTo>
                  <a:pt x="4338720" y="1777215"/>
                  <a:pt x="4174864" y="1741458"/>
                  <a:pt x="3975394" y="1771868"/>
                </a:cubicBezTo>
                <a:cubicBezTo>
                  <a:pt x="3775924" y="1802278"/>
                  <a:pt x="3594121" y="1762808"/>
                  <a:pt x="3312828" y="1771868"/>
                </a:cubicBezTo>
                <a:cubicBezTo>
                  <a:pt x="3031535" y="1780928"/>
                  <a:pt x="3013190" y="1765637"/>
                  <a:pt x="2760690" y="1771868"/>
                </a:cubicBezTo>
                <a:cubicBezTo>
                  <a:pt x="2508190" y="1778099"/>
                  <a:pt x="2512921" y="1730148"/>
                  <a:pt x="2374193" y="1771868"/>
                </a:cubicBezTo>
                <a:cubicBezTo>
                  <a:pt x="2235465" y="1813588"/>
                  <a:pt x="2026239" y="1764063"/>
                  <a:pt x="1932483" y="1771868"/>
                </a:cubicBezTo>
                <a:cubicBezTo>
                  <a:pt x="1838727" y="1779673"/>
                  <a:pt x="1487764" y="1748671"/>
                  <a:pt x="1269917" y="1771868"/>
                </a:cubicBezTo>
                <a:cubicBezTo>
                  <a:pt x="1052070" y="1795065"/>
                  <a:pt x="958469" y="1760897"/>
                  <a:pt x="717779" y="1771868"/>
                </a:cubicBezTo>
                <a:cubicBezTo>
                  <a:pt x="477089" y="1782839"/>
                  <a:pt x="199550" y="1732719"/>
                  <a:pt x="0" y="1771868"/>
                </a:cubicBezTo>
                <a:cubicBezTo>
                  <a:pt x="-9501" y="1643438"/>
                  <a:pt x="26962" y="1314595"/>
                  <a:pt x="0" y="1181245"/>
                </a:cubicBezTo>
                <a:cubicBezTo>
                  <a:pt x="-26962" y="1047895"/>
                  <a:pt x="49871" y="761297"/>
                  <a:pt x="0" y="643779"/>
                </a:cubicBezTo>
                <a:cubicBezTo>
                  <a:pt x="-49871" y="526261"/>
                  <a:pt x="50417" y="30169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5A952A6-3269-2DD0-CA2C-59607A06D28E}"/>
              </a:ext>
            </a:extLst>
          </p:cNvPr>
          <p:cNvGrpSpPr/>
          <p:nvPr/>
        </p:nvGrpSpPr>
        <p:grpSpPr>
          <a:xfrm>
            <a:off x="181239" y="899808"/>
            <a:ext cx="5050295" cy="2078949"/>
            <a:chOff x="181239" y="899808"/>
            <a:chExt cx="5050295" cy="2078949"/>
          </a:xfrm>
        </p:grpSpPr>
        <p:pic>
          <p:nvPicPr>
            <p:cNvPr id="10" name="Picture 12" descr="MEMS Design And Fabrication | IC2">
              <a:extLst>
                <a:ext uri="{FF2B5EF4-FFF2-40B4-BE49-F238E27FC236}">
                  <a16:creationId xmlns:a16="http://schemas.microsoft.com/office/drawing/2014/main" id="{718DBE54-8575-E953-0251-CBE6AE23E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39" y="1218757"/>
              <a:ext cx="3128889" cy="176000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MEMS Fabrication Process | SpringerLink">
              <a:extLst>
                <a:ext uri="{FF2B5EF4-FFF2-40B4-BE49-F238E27FC236}">
                  <a16:creationId xmlns:a16="http://schemas.microsoft.com/office/drawing/2014/main" id="{45305B50-0AD9-7D12-A344-C29C887DA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018" y="899808"/>
              <a:ext cx="2376516" cy="126631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0" descr="A Novel MEMS Capacitive Microphone with Semiconstrained Diaphragm Supported  with Center and Peripheral Backplate Protrusions">
            <a:extLst>
              <a:ext uri="{FF2B5EF4-FFF2-40B4-BE49-F238E27FC236}">
                <a16:creationId xmlns:a16="http://schemas.microsoft.com/office/drawing/2014/main" id="{2AA06941-C955-23E3-A0D7-71D2C0E3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50875"/>
            <a:ext cx="4490514" cy="32924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07E0-E617-BB32-1B80-849CE474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332EA61-7556-F5D0-B8E5-1D0ADE04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B46C79D-801C-E7C7-DD83-0FA1A1D00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9A6B498-F8FC-DF84-8524-6829DD9B8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919505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World Frame</a:t>
            </a:r>
          </a:p>
        </p:txBody>
      </p:sp>
      <p:pic>
        <p:nvPicPr>
          <p:cNvPr id="9" name="Picture 4" descr="Screen Shot 2016-03-06 at 11.46.14 AM">
            <a:extLst>
              <a:ext uri="{FF2B5EF4-FFF2-40B4-BE49-F238E27FC236}">
                <a16:creationId xmlns:a16="http://schemas.microsoft.com/office/drawing/2014/main" id="{55248265-8785-45DC-279A-61400E94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3" y="1402009"/>
            <a:ext cx="6232601" cy="5086877"/>
          </a:xfrm>
          <a:custGeom>
            <a:avLst/>
            <a:gdLst>
              <a:gd name="connsiteX0" fmla="*/ 0 w 6232601"/>
              <a:gd name="connsiteY0" fmla="*/ 0 h 5086877"/>
              <a:gd name="connsiteX1" fmla="*/ 504274 w 6232601"/>
              <a:gd name="connsiteY1" fmla="*/ 0 h 5086877"/>
              <a:gd name="connsiteX2" fmla="*/ 883896 w 6232601"/>
              <a:gd name="connsiteY2" fmla="*/ 0 h 5086877"/>
              <a:gd name="connsiteX3" fmla="*/ 1575148 w 6232601"/>
              <a:gd name="connsiteY3" fmla="*/ 0 h 5086877"/>
              <a:gd name="connsiteX4" fmla="*/ 2079422 w 6232601"/>
              <a:gd name="connsiteY4" fmla="*/ 0 h 5086877"/>
              <a:gd name="connsiteX5" fmla="*/ 2583696 w 6232601"/>
              <a:gd name="connsiteY5" fmla="*/ 0 h 5086877"/>
              <a:gd name="connsiteX6" fmla="*/ 3274949 w 6232601"/>
              <a:gd name="connsiteY6" fmla="*/ 0 h 5086877"/>
              <a:gd name="connsiteX7" fmla="*/ 3716897 w 6232601"/>
              <a:gd name="connsiteY7" fmla="*/ 0 h 5086877"/>
              <a:gd name="connsiteX8" fmla="*/ 4408149 w 6232601"/>
              <a:gd name="connsiteY8" fmla="*/ 0 h 5086877"/>
              <a:gd name="connsiteX9" fmla="*/ 5099401 w 6232601"/>
              <a:gd name="connsiteY9" fmla="*/ 0 h 5086877"/>
              <a:gd name="connsiteX10" fmla="*/ 5666001 w 6232601"/>
              <a:gd name="connsiteY10" fmla="*/ 0 h 5086877"/>
              <a:gd name="connsiteX11" fmla="*/ 6232601 w 6232601"/>
              <a:gd name="connsiteY11" fmla="*/ 0 h 5086877"/>
              <a:gd name="connsiteX12" fmla="*/ 6232601 w 6232601"/>
              <a:gd name="connsiteY12" fmla="*/ 514340 h 5086877"/>
              <a:gd name="connsiteX13" fmla="*/ 6232601 w 6232601"/>
              <a:gd name="connsiteY13" fmla="*/ 926942 h 5086877"/>
              <a:gd name="connsiteX14" fmla="*/ 6232601 w 6232601"/>
              <a:gd name="connsiteY14" fmla="*/ 1492151 h 5086877"/>
              <a:gd name="connsiteX15" fmla="*/ 6232601 w 6232601"/>
              <a:gd name="connsiteY15" fmla="*/ 2057359 h 5086877"/>
              <a:gd name="connsiteX16" fmla="*/ 6232601 w 6232601"/>
              <a:gd name="connsiteY16" fmla="*/ 2622568 h 5086877"/>
              <a:gd name="connsiteX17" fmla="*/ 6232601 w 6232601"/>
              <a:gd name="connsiteY17" fmla="*/ 3238645 h 5086877"/>
              <a:gd name="connsiteX18" fmla="*/ 6232601 w 6232601"/>
              <a:gd name="connsiteY18" fmla="*/ 3854722 h 5086877"/>
              <a:gd name="connsiteX19" fmla="*/ 6232601 w 6232601"/>
              <a:gd name="connsiteY19" fmla="*/ 4470800 h 5086877"/>
              <a:gd name="connsiteX20" fmla="*/ 6232601 w 6232601"/>
              <a:gd name="connsiteY20" fmla="*/ 5086877 h 5086877"/>
              <a:gd name="connsiteX21" fmla="*/ 5790653 w 6232601"/>
              <a:gd name="connsiteY21" fmla="*/ 5086877 h 5086877"/>
              <a:gd name="connsiteX22" fmla="*/ 5224053 w 6232601"/>
              <a:gd name="connsiteY22" fmla="*/ 5086877 h 5086877"/>
              <a:gd name="connsiteX23" fmla="*/ 4782105 w 6232601"/>
              <a:gd name="connsiteY23" fmla="*/ 5086877 h 5086877"/>
              <a:gd name="connsiteX24" fmla="*/ 4215505 w 6232601"/>
              <a:gd name="connsiteY24" fmla="*/ 5086877 h 5086877"/>
              <a:gd name="connsiteX25" fmla="*/ 3835883 w 6232601"/>
              <a:gd name="connsiteY25" fmla="*/ 5086877 h 5086877"/>
              <a:gd name="connsiteX26" fmla="*/ 3456261 w 6232601"/>
              <a:gd name="connsiteY26" fmla="*/ 5086877 h 5086877"/>
              <a:gd name="connsiteX27" fmla="*/ 2889660 w 6232601"/>
              <a:gd name="connsiteY27" fmla="*/ 5086877 h 5086877"/>
              <a:gd name="connsiteX28" fmla="*/ 2447712 w 6232601"/>
              <a:gd name="connsiteY28" fmla="*/ 5086877 h 5086877"/>
              <a:gd name="connsiteX29" fmla="*/ 1818786 w 6232601"/>
              <a:gd name="connsiteY29" fmla="*/ 5086877 h 5086877"/>
              <a:gd name="connsiteX30" fmla="*/ 1376838 w 6232601"/>
              <a:gd name="connsiteY30" fmla="*/ 5086877 h 5086877"/>
              <a:gd name="connsiteX31" fmla="*/ 747912 w 6232601"/>
              <a:gd name="connsiteY31" fmla="*/ 5086877 h 5086877"/>
              <a:gd name="connsiteX32" fmla="*/ 0 w 6232601"/>
              <a:gd name="connsiteY32" fmla="*/ 5086877 h 5086877"/>
              <a:gd name="connsiteX33" fmla="*/ 0 w 6232601"/>
              <a:gd name="connsiteY33" fmla="*/ 4470800 h 5086877"/>
              <a:gd name="connsiteX34" fmla="*/ 0 w 6232601"/>
              <a:gd name="connsiteY34" fmla="*/ 3854722 h 5086877"/>
              <a:gd name="connsiteX35" fmla="*/ 0 w 6232601"/>
              <a:gd name="connsiteY35" fmla="*/ 3187776 h 5086877"/>
              <a:gd name="connsiteX36" fmla="*/ 0 w 6232601"/>
              <a:gd name="connsiteY36" fmla="*/ 2673436 h 5086877"/>
              <a:gd name="connsiteX37" fmla="*/ 0 w 6232601"/>
              <a:gd name="connsiteY37" fmla="*/ 2006490 h 5086877"/>
              <a:gd name="connsiteX38" fmla="*/ 0 w 6232601"/>
              <a:gd name="connsiteY38" fmla="*/ 1543019 h 5086877"/>
              <a:gd name="connsiteX39" fmla="*/ 0 w 6232601"/>
              <a:gd name="connsiteY39" fmla="*/ 1130417 h 5086877"/>
              <a:gd name="connsiteX40" fmla="*/ 0 w 6232601"/>
              <a:gd name="connsiteY40" fmla="*/ 717815 h 5086877"/>
              <a:gd name="connsiteX41" fmla="*/ 0 w 6232601"/>
              <a:gd name="connsiteY41" fmla="*/ 0 h 50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2601" h="5086877" extrusionOk="0">
                <a:moveTo>
                  <a:pt x="0" y="0"/>
                </a:moveTo>
                <a:cubicBezTo>
                  <a:pt x="216949" y="-5087"/>
                  <a:pt x="321759" y="10373"/>
                  <a:pt x="504274" y="0"/>
                </a:cubicBezTo>
                <a:cubicBezTo>
                  <a:pt x="686789" y="-10373"/>
                  <a:pt x="746630" y="43454"/>
                  <a:pt x="883896" y="0"/>
                </a:cubicBezTo>
                <a:cubicBezTo>
                  <a:pt x="1021162" y="-43454"/>
                  <a:pt x="1298237" y="55949"/>
                  <a:pt x="1575148" y="0"/>
                </a:cubicBezTo>
                <a:cubicBezTo>
                  <a:pt x="1852059" y="-55949"/>
                  <a:pt x="1832718" y="39546"/>
                  <a:pt x="2079422" y="0"/>
                </a:cubicBezTo>
                <a:cubicBezTo>
                  <a:pt x="2326126" y="-39546"/>
                  <a:pt x="2396196" y="55413"/>
                  <a:pt x="2583696" y="0"/>
                </a:cubicBezTo>
                <a:cubicBezTo>
                  <a:pt x="2771196" y="-55413"/>
                  <a:pt x="2997202" y="71086"/>
                  <a:pt x="3274949" y="0"/>
                </a:cubicBezTo>
                <a:cubicBezTo>
                  <a:pt x="3552696" y="-71086"/>
                  <a:pt x="3569680" y="28624"/>
                  <a:pt x="3716897" y="0"/>
                </a:cubicBezTo>
                <a:cubicBezTo>
                  <a:pt x="3864114" y="-28624"/>
                  <a:pt x="4222100" y="33573"/>
                  <a:pt x="4408149" y="0"/>
                </a:cubicBezTo>
                <a:cubicBezTo>
                  <a:pt x="4594198" y="-33573"/>
                  <a:pt x="4909546" y="37081"/>
                  <a:pt x="5099401" y="0"/>
                </a:cubicBezTo>
                <a:cubicBezTo>
                  <a:pt x="5289256" y="-37081"/>
                  <a:pt x="5511175" y="20893"/>
                  <a:pt x="5666001" y="0"/>
                </a:cubicBezTo>
                <a:cubicBezTo>
                  <a:pt x="5820827" y="-20893"/>
                  <a:pt x="6074175" y="47325"/>
                  <a:pt x="6232601" y="0"/>
                </a:cubicBezTo>
                <a:cubicBezTo>
                  <a:pt x="6247713" y="140594"/>
                  <a:pt x="6201733" y="352758"/>
                  <a:pt x="6232601" y="514340"/>
                </a:cubicBezTo>
                <a:cubicBezTo>
                  <a:pt x="6263469" y="675922"/>
                  <a:pt x="6227151" y="793448"/>
                  <a:pt x="6232601" y="926942"/>
                </a:cubicBezTo>
                <a:cubicBezTo>
                  <a:pt x="6238051" y="1060436"/>
                  <a:pt x="6173565" y="1342126"/>
                  <a:pt x="6232601" y="1492151"/>
                </a:cubicBezTo>
                <a:cubicBezTo>
                  <a:pt x="6291637" y="1642176"/>
                  <a:pt x="6189833" y="1821611"/>
                  <a:pt x="6232601" y="2057359"/>
                </a:cubicBezTo>
                <a:cubicBezTo>
                  <a:pt x="6275369" y="2293107"/>
                  <a:pt x="6188431" y="2501894"/>
                  <a:pt x="6232601" y="2622568"/>
                </a:cubicBezTo>
                <a:cubicBezTo>
                  <a:pt x="6276771" y="2743242"/>
                  <a:pt x="6168439" y="3002326"/>
                  <a:pt x="6232601" y="3238645"/>
                </a:cubicBezTo>
                <a:cubicBezTo>
                  <a:pt x="6296763" y="3474964"/>
                  <a:pt x="6206888" y="3617570"/>
                  <a:pt x="6232601" y="3854722"/>
                </a:cubicBezTo>
                <a:cubicBezTo>
                  <a:pt x="6258314" y="4091874"/>
                  <a:pt x="6164458" y="4305425"/>
                  <a:pt x="6232601" y="4470800"/>
                </a:cubicBezTo>
                <a:cubicBezTo>
                  <a:pt x="6300744" y="4636175"/>
                  <a:pt x="6193716" y="4889475"/>
                  <a:pt x="6232601" y="5086877"/>
                </a:cubicBezTo>
                <a:cubicBezTo>
                  <a:pt x="6074131" y="5104302"/>
                  <a:pt x="5969546" y="5039965"/>
                  <a:pt x="5790653" y="5086877"/>
                </a:cubicBezTo>
                <a:cubicBezTo>
                  <a:pt x="5611760" y="5133789"/>
                  <a:pt x="5352166" y="5055834"/>
                  <a:pt x="5224053" y="5086877"/>
                </a:cubicBezTo>
                <a:cubicBezTo>
                  <a:pt x="5095940" y="5117920"/>
                  <a:pt x="4985934" y="5072627"/>
                  <a:pt x="4782105" y="5086877"/>
                </a:cubicBezTo>
                <a:cubicBezTo>
                  <a:pt x="4578276" y="5101127"/>
                  <a:pt x="4456483" y="5041923"/>
                  <a:pt x="4215505" y="5086877"/>
                </a:cubicBezTo>
                <a:cubicBezTo>
                  <a:pt x="3974527" y="5131831"/>
                  <a:pt x="3949815" y="5058163"/>
                  <a:pt x="3835883" y="5086877"/>
                </a:cubicBezTo>
                <a:cubicBezTo>
                  <a:pt x="3721951" y="5115591"/>
                  <a:pt x="3578176" y="5072336"/>
                  <a:pt x="3456261" y="5086877"/>
                </a:cubicBezTo>
                <a:cubicBezTo>
                  <a:pt x="3334346" y="5101418"/>
                  <a:pt x="3144751" y="5031639"/>
                  <a:pt x="2889660" y="5086877"/>
                </a:cubicBezTo>
                <a:cubicBezTo>
                  <a:pt x="2634569" y="5142115"/>
                  <a:pt x="2575664" y="5054385"/>
                  <a:pt x="2447712" y="5086877"/>
                </a:cubicBezTo>
                <a:cubicBezTo>
                  <a:pt x="2319760" y="5119369"/>
                  <a:pt x="1958754" y="5054622"/>
                  <a:pt x="1818786" y="5086877"/>
                </a:cubicBezTo>
                <a:cubicBezTo>
                  <a:pt x="1678818" y="5119132"/>
                  <a:pt x="1573756" y="5047139"/>
                  <a:pt x="1376838" y="5086877"/>
                </a:cubicBezTo>
                <a:cubicBezTo>
                  <a:pt x="1179920" y="5126615"/>
                  <a:pt x="964189" y="5079946"/>
                  <a:pt x="747912" y="5086877"/>
                </a:cubicBezTo>
                <a:cubicBezTo>
                  <a:pt x="531635" y="5093808"/>
                  <a:pt x="307015" y="5079744"/>
                  <a:pt x="0" y="5086877"/>
                </a:cubicBezTo>
                <a:cubicBezTo>
                  <a:pt x="-14528" y="4936056"/>
                  <a:pt x="61965" y="4693261"/>
                  <a:pt x="0" y="4470800"/>
                </a:cubicBezTo>
                <a:cubicBezTo>
                  <a:pt x="-61965" y="4248339"/>
                  <a:pt x="40671" y="4120688"/>
                  <a:pt x="0" y="3854722"/>
                </a:cubicBezTo>
                <a:cubicBezTo>
                  <a:pt x="-40671" y="3588756"/>
                  <a:pt x="64024" y="3486269"/>
                  <a:pt x="0" y="3187776"/>
                </a:cubicBezTo>
                <a:cubicBezTo>
                  <a:pt x="-64024" y="2889283"/>
                  <a:pt x="16824" y="2874987"/>
                  <a:pt x="0" y="2673436"/>
                </a:cubicBezTo>
                <a:cubicBezTo>
                  <a:pt x="-16824" y="2471885"/>
                  <a:pt x="77980" y="2231242"/>
                  <a:pt x="0" y="2006490"/>
                </a:cubicBezTo>
                <a:cubicBezTo>
                  <a:pt x="-77980" y="1781738"/>
                  <a:pt x="15207" y="1659261"/>
                  <a:pt x="0" y="1543019"/>
                </a:cubicBezTo>
                <a:cubicBezTo>
                  <a:pt x="-15207" y="1426777"/>
                  <a:pt x="33335" y="1284668"/>
                  <a:pt x="0" y="1130417"/>
                </a:cubicBezTo>
                <a:cubicBezTo>
                  <a:pt x="-33335" y="976166"/>
                  <a:pt x="44609" y="900774"/>
                  <a:pt x="0" y="717815"/>
                </a:cubicBezTo>
                <a:cubicBezTo>
                  <a:pt x="-44609" y="534856"/>
                  <a:pt x="59215" y="20010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E6C8A33-507E-F499-52B7-72CCE09A7503}"/>
              </a:ext>
            </a:extLst>
          </p:cNvPr>
          <p:cNvGrpSpPr/>
          <p:nvPr/>
        </p:nvGrpSpPr>
        <p:grpSpPr>
          <a:xfrm>
            <a:off x="-302332" y="5139159"/>
            <a:ext cx="4314798" cy="1259794"/>
            <a:chOff x="-302332" y="5139159"/>
            <a:chExt cx="4314798" cy="1259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2862D8-6B81-87EC-AE50-44BFEAF963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8653" y="5139159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EAAA25-DE6E-3D52-D207-AE814F2778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8653" y="6251053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318BF9-AC51-1C0D-F1F4-FDD5B90D2945}"/>
                </a:ext>
              </a:extLst>
            </p:cNvPr>
            <p:cNvSpPr txBox="1"/>
            <p:nvPr/>
          </p:nvSpPr>
          <p:spPr>
            <a:xfrm>
              <a:off x="3194613" y="5464273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(0,0)</a:t>
              </a: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0EAAFEA0-6BA0-66D6-43D9-E9ADD69A165F}"/>
                </a:ext>
              </a:extLst>
            </p:cNvPr>
            <p:cNvSpPr/>
            <p:nvPr/>
          </p:nvSpPr>
          <p:spPr bwMode="auto">
            <a:xfrm rot="20457586">
              <a:off x="-302332" y="5910567"/>
              <a:ext cx="3679990" cy="488386"/>
            </a:xfrm>
            <a:prstGeom prst="arc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CA5D42-9C10-2932-22EF-8D3F1DEFA60D}"/>
                </a:ext>
              </a:extLst>
            </p:cNvPr>
            <p:cNvSpPr/>
            <p:nvPr/>
          </p:nvSpPr>
          <p:spPr bwMode="auto">
            <a:xfrm>
              <a:off x="3505669" y="5850672"/>
              <a:ext cx="139196" cy="1391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23" name="Picture 2" descr="Clearpath Robotics TurtleBot 4 Mobile Robot">
            <a:extLst>
              <a:ext uri="{FF2B5EF4-FFF2-40B4-BE49-F238E27FC236}">
                <a16:creationId xmlns:a16="http://schemas.microsoft.com/office/drawing/2014/main" id="{CDEEAFE1-7825-7B6A-0B01-45FD2117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47" y="1402009"/>
            <a:ext cx="2676870" cy="26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3B2F3D-EA60-43F1-7090-0DDD11FB744C}"/>
              </a:ext>
            </a:extLst>
          </p:cNvPr>
          <p:cNvCxnSpPr/>
          <p:nvPr/>
        </p:nvCxnSpPr>
        <p:spPr bwMode="auto">
          <a:xfrm flipH="1">
            <a:off x="7035613" y="2653375"/>
            <a:ext cx="3361765" cy="211118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A8ECA8-A631-2608-6347-89FC37719346}"/>
                  </a:ext>
                </a:extLst>
              </p:cNvPr>
              <p:cNvSpPr txBox="1"/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C30A78-01FD-2E8B-7CEA-EE2804AB6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E6320DB-6DDA-E889-27B7-9D6BCB298CB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4963" y="4135859"/>
            <a:ext cx="838200" cy="10033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85547C-7BC0-4955-CDCB-B7A5296DB713}"/>
              </a:ext>
            </a:extLst>
          </p:cNvPr>
          <p:cNvSpPr/>
          <p:nvPr/>
        </p:nvSpPr>
        <p:spPr bwMode="auto">
          <a:xfrm>
            <a:off x="4144167" y="3945447"/>
            <a:ext cx="295835" cy="295835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476EC5-90C7-5529-D116-AC3BE9263A99}"/>
              </a:ext>
            </a:extLst>
          </p:cNvPr>
          <p:cNvGrpSpPr/>
          <p:nvPr/>
        </p:nvGrpSpPr>
        <p:grpSpPr>
          <a:xfrm rot="1800000">
            <a:off x="4393622" y="3712552"/>
            <a:ext cx="462459" cy="546334"/>
            <a:chOff x="8783401" y="2798670"/>
            <a:chExt cx="925975" cy="111189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6F61069-D86F-7FDF-E3D0-690F4284F2E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783401" y="2798670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CFEA71E-06F0-92BC-EEAC-B614700E81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83401" y="3910564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334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03DCC-6903-B5C4-5E35-3198181D0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9B5D7C9-34D4-E7A8-E6E0-06AB054B0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566E677-062A-00DB-0218-656DCC950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C8E5F74-3145-D0CC-585D-707BE3BF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Rotation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29CE44-19F5-8693-9A51-E1575D5B76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594" t="134376" r="-124181" b="-61714"/>
          <a:stretch/>
        </p:blipFill>
        <p:spPr>
          <a:xfrm>
            <a:off x="7186706" y="5271246"/>
            <a:ext cx="2898588" cy="1072403"/>
          </a:xfrm>
          <a:prstGeom prst="rect">
            <a:avLst/>
          </a:prstGeom>
        </p:spPr>
      </p:pic>
      <p:pic>
        <p:nvPicPr>
          <p:cNvPr id="2" name="Online Media 1" descr="Rotation matrix derivation (step-by-step prove)">
            <a:hlinkClick r:id="" action="ppaction://media"/>
            <a:extLst>
              <a:ext uri="{FF2B5EF4-FFF2-40B4-BE49-F238E27FC236}">
                <a16:creationId xmlns:a16="http://schemas.microsoft.com/office/drawing/2014/main" id="{A838EE2B-1833-8D77-4C0C-8F772380E8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1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69D9-DE77-5C57-5F49-E356ABC3F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A1DDE2F-D5EC-7F94-4CB8-D84FECCC6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8B11439-5B3F-99F1-26D9-AA4E56FF1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C2B01E1-FA23-5C3C-2DF1-1676557BA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Rotation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28CFE-1E18-F648-868E-AAD1F9C1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0" y="1915987"/>
            <a:ext cx="4226136" cy="3922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799958-CDD7-B23F-680A-E2185FDDBE41}"/>
                  </a:ext>
                </a:extLst>
              </p:cNvPr>
              <p:cNvSpPr txBox="1"/>
              <p:nvPr/>
            </p:nvSpPr>
            <p:spPr>
              <a:xfrm>
                <a:off x="5616848" y="1672633"/>
                <a:ext cx="5485412" cy="715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799958-CDD7-B23F-680A-E2185FDD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48" y="1672633"/>
                <a:ext cx="5485412" cy="715837"/>
              </a:xfrm>
              <a:prstGeom prst="rect">
                <a:avLst/>
              </a:prstGeom>
              <a:blipFill>
                <a:blip r:embed="rId4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F7FCD3-2FF4-2824-B3EC-2FFA64E1D520}"/>
                  </a:ext>
                </a:extLst>
              </p:cNvPr>
              <p:cNvSpPr txBox="1"/>
              <p:nvPr/>
            </p:nvSpPr>
            <p:spPr>
              <a:xfrm>
                <a:off x="5616848" y="2420799"/>
                <a:ext cx="4142095" cy="1845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F7FCD3-2FF4-2824-B3EC-2FFA64E1D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48" y="2420799"/>
                <a:ext cx="4142095" cy="1845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DACF22-F8FD-41AA-4E38-5E180AC84713}"/>
                  </a:ext>
                </a:extLst>
              </p:cNvPr>
              <p:cNvSpPr txBox="1"/>
              <p:nvPr/>
            </p:nvSpPr>
            <p:spPr>
              <a:xfrm>
                <a:off x="5616848" y="4221616"/>
                <a:ext cx="5978880" cy="1845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 2+(−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 0)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× 2+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× 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DACF22-F8FD-41AA-4E38-5E180AC84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48" y="4221616"/>
                <a:ext cx="5978880" cy="1845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97CF571-451C-5E46-BCD4-FB30D3AFFE71}"/>
              </a:ext>
            </a:extLst>
          </p:cNvPr>
          <p:cNvSpPr txBox="1"/>
          <p:nvPr/>
        </p:nvSpPr>
        <p:spPr>
          <a:xfrm>
            <a:off x="692657" y="580306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(rotates b to a)</a:t>
            </a:r>
          </a:p>
        </p:txBody>
      </p:sp>
    </p:spTree>
    <p:extLst>
      <p:ext uri="{BB962C8B-B14F-4D97-AF65-F5344CB8AC3E}">
        <p14:creationId xmlns:p14="http://schemas.microsoft.com/office/powerpoint/2010/main" val="22429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BCCBF-FD97-7A23-0E91-FC73F2E8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7D12C03-79DE-E3DC-37E2-A0563EB02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12DFFE6-363E-0193-9A1F-6701420CF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8FDEFC5-5CA3-8AF1-9636-D3EC09F77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919505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World Frame</a:t>
            </a:r>
          </a:p>
        </p:txBody>
      </p:sp>
      <p:pic>
        <p:nvPicPr>
          <p:cNvPr id="9" name="Picture 4" descr="Screen Shot 2016-03-06 at 11.46.14 AM">
            <a:extLst>
              <a:ext uri="{FF2B5EF4-FFF2-40B4-BE49-F238E27FC236}">
                <a16:creationId xmlns:a16="http://schemas.microsoft.com/office/drawing/2014/main" id="{A4AB27B4-BE60-5171-2F20-326FD34F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3" y="1402009"/>
            <a:ext cx="6232601" cy="5086877"/>
          </a:xfrm>
          <a:custGeom>
            <a:avLst/>
            <a:gdLst>
              <a:gd name="connsiteX0" fmla="*/ 0 w 6232601"/>
              <a:gd name="connsiteY0" fmla="*/ 0 h 5086877"/>
              <a:gd name="connsiteX1" fmla="*/ 504274 w 6232601"/>
              <a:gd name="connsiteY1" fmla="*/ 0 h 5086877"/>
              <a:gd name="connsiteX2" fmla="*/ 883896 w 6232601"/>
              <a:gd name="connsiteY2" fmla="*/ 0 h 5086877"/>
              <a:gd name="connsiteX3" fmla="*/ 1575148 w 6232601"/>
              <a:gd name="connsiteY3" fmla="*/ 0 h 5086877"/>
              <a:gd name="connsiteX4" fmla="*/ 2079422 w 6232601"/>
              <a:gd name="connsiteY4" fmla="*/ 0 h 5086877"/>
              <a:gd name="connsiteX5" fmla="*/ 2583696 w 6232601"/>
              <a:gd name="connsiteY5" fmla="*/ 0 h 5086877"/>
              <a:gd name="connsiteX6" fmla="*/ 3274949 w 6232601"/>
              <a:gd name="connsiteY6" fmla="*/ 0 h 5086877"/>
              <a:gd name="connsiteX7" fmla="*/ 3716897 w 6232601"/>
              <a:gd name="connsiteY7" fmla="*/ 0 h 5086877"/>
              <a:gd name="connsiteX8" fmla="*/ 4408149 w 6232601"/>
              <a:gd name="connsiteY8" fmla="*/ 0 h 5086877"/>
              <a:gd name="connsiteX9" fmla="*/ 5099401 w 6232601"/>
              <a:gd name="connsiteY9" fmla="*/ 0 h 5086877"/>
              <a:gd name="connsiteX10" fmla="*/ 5666001 w 6232601"/>
              <a:gd name="connsiteY10" fmla="*/ 0 h 5086877"/>
              <a:gd name="connsiteX11" fmla="*/ 6232601 w 6232601"/>
              <a:gd name="connsiteY11" fmla="*/ 0 h 5086877"/>
              <a:gd name="connsiteX12" fmla="*/ 6232601 w 6232601"/>
              <a:gd name="connsiteY12" fmla="*/ 514340 h 5086877"/>
              <a:gd name="connsiteX13" fmla="*/ 6232601 w 6232601"/>
              <a:gd name="connsiteY13" fmla="*/ 926942 h 5086877"/>
              <a:gd name="connsiteX14" fmla="*/ 6232601 w 6232601"/>
              <a:gd name="connsiteY14" fmla="*/ 1492151 h 5086877"/>
              <a:gd name="connsiteX15" fmla="*/ 6232601 w 6232601"/>
              <a:gd name="connsiteY15" fmla="*/ 2057359 h 5086877"/>
              <a:gd name="connsiteX16" fmla="*/ 6232601 w 6232601"/>
              <a:gd name="connsiteY16" fmla="*/ 2622568 h 5086877"/>
              <a:gd name="connsiteX17" fmla="*/ 6232601 w 6232601"/>
              <a:gd name="connsiteY17" fmla="*/ 3238645 h 5086877"/>
              <a:gd name="connsiteX18" fmla="*/ 6232601 w 6232601"/>
              <a:gd name="connsiteY18" fmla="*/ 3854722 h 5086877"/>
              <a:gd name="connsiteX19" fmla="*/ 6232601 w 6232601"/>
              <a:gd name="connsiteY19" fmla="*/ 4470800 h 5086877"/>
              <a:gd name="connsiteX20" fmla="*/ 6232601 w 6232601"/>
              <a:gd name="connsiteY20" fmla="*/ 5086877 h 5086877"/>
              <a:gd name="connsiteX21" fmla="*/ 5790653 w 6232601"/>
              <a:gd name="connsiteY21" fmla="*/ 5086877 h 5086877"/>
              <a:gd name="connsiteX22" fmla="*/ 5224053 w 6232601"/>
              <a:gd name="connsiteY22" fmla="*/ 5086877 h 5086877"/>
              <a:gd name="connsiteX23" fmla="*/ 4782105 w 6232601"/>
              <a:gd name="connsiteY23" fmla="*/ 5086877 h 5086877"/>
              <a:gd name="connsiteX24" fmla="*/ 4215505 w 6232601"/>
              <a:gd name="connsiteY24" fmla="*/ 5086877 h 5086877"/>
              <a:gd name="connsiteX25" fmla="*/ 3835883 w 6232601"/>
              <a:gd name="connsiteY25" fmla="*/ 5086877 h 5086877"/>
              <a:gd name="connsiteX26" fmla="*/ 3456261 w 6232601"/>
              <a:gd name="connsiteY26" fmla="*/ 5086877 h 5086877"/>
              <a:gd name="connsiteX27" fmla="*/ 2889660 w 6232601"/>
              <a:gd name="connsiteY27" fmla="*/ 5086877 h 5086877"/>
              <a:gd name="connsiteX28" fmla="*/ 2447712 w 6232601"/>
              <a:gd name="connsiteY28" fmla="*/ 5086877 h 5086877"/>
              <a:gd name="connsiteX29" fmla="*/ 1818786 w 6232601"/>
              <a:gd name="connsiteY29" fmla="*/ 5086877 h 5086877"/>
              <a:gd name="connsiteX30" fmla="*/ 1376838 w 6232601"/>
              <a:gd name="connsiteY30" fmla="*/ 5086877 h 5086877"/>
              <a:gd name="connsiteX31" fmla="*/ 747912 w 6232601"/>
              <a:gd name="connsiteY31" fmla="*/ 5086877 h 5086877"/>
              <a:gd name="connsiteX32" fmla="*/ 0 w 6232601"/>
              <a:gd name="connsiteY32" fmla="*/ 5086877 h 5086877"/>
              <a:gd name="connsiteX33" fmla="*/ 0 w 6232601"/>
              <a:gd name="connsiteY33" fmla="*/ 4470800 h 5086877"/>
              <a:gd name="connsiteX34" fmla="*/ 0 w 6232601"/>
              <a:gd name="connsiteY34" fmla="*/ 3854722 h 5086877"/>
              <a:gd name="connsiteX35" fmla="*/ 0 w 6232601"/>
              <a:gd name="connsiteY35" fmla="*/ 3187776 h 5086877"/>
              <a:gd name="connsiteX36" fmla="*/ 0 w 6232601"/>
              <a:gd name="connsiteY36" fmla="*/ 2673436 h 5086877"/>
              <a:gd name="connsiteX37" fmla="*/ 0 w 6232601"/>
              <a:gd name="connsiteY37" fmla="*/ 2006490 h 5086877"/>
              <a:gd name="connsiteX38" fmla="*/ 0 w 6232601"/>
              <a:gd name="connsiteY38" fmla="*/ 1543019 h 5086877"/>
              <a:gd name="connsiteX39" fmla="*/ 0 w 6232601"/>
              <a:gd name="connsiteY39" fmla="*/ 1130417 h 5086877"/>
              <a:gd name="connsiteX40" fmla="*/ 0 w 6232601"/>
              <a:gd name="connsiteY40" fmla="*/ 717815 h 5086877"/>
              <a:gd name="connsiteX41" fmla="*/ 0 w 6232601"/>
              <a:gd name="connsiteY41" fmla="*/ 0 h 50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2601" h="5086877" extrusionOk="0">
                <a:moveTo>
                  <a:pt x="0" y="0"/>
                </a:moveTo>
                <a:cubicBezTo>
                  <a:pt x="216949" y="-5087"/>
                  <a:pt x="321759" y="10373"/>
                  <a:pt x="504274" y="0"/>
                </a:cubicBezTo>
                <a:cubicBezTo>
                  <a:pt x="686789" y="-10373"/>
                  <a:pt x="746630" y="43454"/>
                  <a:pt x="883896" y="0"/>
                </a:cubicBezTo>
                <a:cubicBezTo>
                  <a:pt x="1021162" y="-43454"/>
                  <a:pt x="1298237" y="55949"/>
                  <a:pt x="1575148" y="0"/>
                </a:cubicBezTo>
                <a:cubicBezTo>
                  <a:pt x="1852059" y="-55949"/>
                  <a:pt x="1832718" y="39546"/>
                  <a:pt x="2079422" y="0"/>
                </a:cubicBezTo>
                <a:cubicBezTo>
                  <a:pt x="2326126" y="-39546"/>
                  <a:pt x="2396196" y="55413"/>
                  <a:pt x="2583696" y="0"/>
                </a:cubicBezTo>
                <a:cubicBezTo>
                  <a:pt x="2771196" y="-55413"/>
                  <a:pt x="2997202" y="71086"/>
                  <a:pt x="3274949" y="0"/>
                </a:cubicBezTo>
                <a:cubicBezTo>
                  <a:pt x="3552696" y="-71086"/>
                  <a:pt x="3569680" y="28624"/>
                  <a:pt x="3716897" y="0"/>
                </a:cubicBezTo>
                <a:cubicBezTo>
                  <a:pt x="3864114" y="-28624"/>
                  <a:pt x="4222100" y="33573"/>
                  <a:pt x="4408149" y="0"/>
                </a:cubicBezTo>
                <a:cubicBezTo>
                  <a:pt x="4594198" y="-33573"/>
                  <a:pt x="4909546" y="37081"/>
                  <a:pt x="5099401" y="0"/>
                </a:cubicBezTo>
                <a:cubicBezTo>
                  <a:pt x="5289256" y="-37081"/>
                  <a:pt x="5511175" y="20893"/>
                  <a:pt x="5666001" y="0"/>
                </a:cubicBezTo>
                <a:cubicBezTo>
                  <a:pt x="5820827" y="-20893"/>
                  <a:pt x="6074175" y="47325"/>
                  <a:pt x="6232601" y="0"/>
                </a:cubicBezTo>
                <a:cubicBezTo>
                  <a:pt x="6247713" y="140594"/>
                  <a:pt x="6201733" y="352758"/>
                  <a:pt x="6232601" y="514340"/>
                </a:cubicBezTo>
                <a:cubicBezTo>
                  <a:pt x="6263469" y="675922"/>
                  <a:pt x="6227151" y="793448"/>
                  <a:pt x="6232601" y="926942"/>
                </a:cubicBezTo>
                <a:cubicBezTo>
                  <a:pt x="6238051" y="1060436"/>
                  <a:pt x="6173565" y="1342126"/>
                  <a:pt x="6232601" y="1492151"/>
                </a:cubicBezTo>
                <a:cubicBezTo>
                  <a:pt x="6291637" y="1642176"/>
                  <a:pt x="6189833" y="1821611"/>
                  <a:pt x="6232601" y="2057359"/>
                </a:cubicBezTo>
                <a:cubicBezTo>
                  <a:pt x="6275369" y="2293107"/>
                  <a:pt x="6188431" y="2501894"/>
                  <a:pt x="6232601" y="2622568"/>
                </a:cubicBezTo>
                <a:cubicBezTo>
                  <a:pt x="6276771" y="2743242"/>
                  <a:pt x="6168439" y="3002326"/>
                  <a:pt x="6232601" y="3238645"/>
                </a:cubicBezTo>
                <a:cubicBezTo>
                  <a:pt x="6296763" y="3474964"/>
                  <a:pt x="6206888" y="3617570"/>
                  <a:pt x="6232601" y="3854722"/>
                </a:cubicBezTo>
                <a:cubicBezTo>
                  <a:pt x="6258314" y="4091874"/>
                  <a:pt x="6164458" y="4305425"/>
                  <a:pt x="6232601" y="4470800"/>
                </a:cubicBezTo>
                <a:cubicBezTo>
                  <a:pt x="6300744" y="4636175"/>
                  <a:pt x="6193716" y="4889475"/>
                  <a:pt x="6232601" y="5086877"/>
                </a:cubicBezTo>
                <a:cubicBezTo>
                  <a:pt x="6074131" y="5104302"/>
                  <a:pt x="5969546" y="5039965"/>
                  <a:pt x="5790653" y="5086877"/>
                </a:cubicBezTo>
                <a:cubicBezTo>
                  <a:pt x="5611760" y="5133789"/>
                  <a:pt x="5352166" y="5055834"/>
                  <a:pt x="5224053" y="5086877"/>
                </a:cubicBezTo>
                <a:cubicBezTo>
                  <a:pt x="5095940" y="5117920"/>
                  <a:pt x="4985934" y="5072627"/>
                  <a:pt x="4782105" y="5086877"/>
                </a:cubicBezTo>
                <a:cubicBezTo>
                  <a:pt x="4578276" y="5101127"/>
                  <a:pt x="4456483" y="5041923"/>
                  <a:pt x="4215505" y="5086877"/>
                </a:cubicBezTo>
                <a:cubicBezTo>
                  <a:pt x="3974527" y="5131831"/>
                  <a:pt x="3949815" y="5058163"/>
                  <a:pt x="3835883" y="5086877"/>
                </a:cubicBezTo>
                <a:cubicBezTo>
                  <a:pt x="3721951" y="5115591"/>
                  <a:pt x="3578176" y="5072336"/>
                  <a:pt x="3456261" y="5086877"/>
                </a:cubicBezTo>
                <a:cubicBezTo>
                  <a:pt x="3334346" y="5101418"/>
                  <a:pt x="3144751" y="5031639"/>
                  <a:pt x="2889660" y="5086877"/>
                </a:cubicBezTo>
                <a:cubicBezTo>
                  <a:pt x="2634569" y="5142115"/>
                  <a:pt x="2575664" y="5054385"/>
                  <a:pt x="2447712" y="5086877"/>
                </a:cubicBezTo>
                <a:cubicBezTo>
                  <a:pt x="2319760" y="5119369"/>
                  <a:pt x="1958754" y="5054622"/>
                  <a:pt x="1818786" y="5086877"/>
                </a:cubicBezTo>
                <a:cubicBezTo>
                  <a:pt x="1678818" y="5119132"/>
                  <a:pt x="1573756" y="5047139"/>
                  <a:pt x="1376838" y="5086877"/>
                </a:cubicBezTo>
                <a:cubicBezTo>
                  <a:pt x="1179920" y="5126615"/>
                  <a:pt x="964189" y="5079946"/>
                  <a:pt x="747912" y="5086877"/>
                </a:cubicBezTo>
                <a:cubicBezTo>
                  <a:pt x="531635" y="5093808"/>
                  <a:pt x="307015" y="5079744"/>
                  <a:pt x="0" y="5086877"/>
                </a:cubicBezTo>
                <a:cubicBezTo>
                  <a:pt x="-14528" y="4936056"/>
                  <a:pt x="61965" y="4693261"/>
                  <a:pt x="0" y="4470800"/>
                </a:cubicBezTo>
                <a:cubicBezTo>
                  <a:pt x="-61965" y="4248339"/>
                  <a:pt x="40671" y="4120688"/>
                  <a:pt x="0" y="3854722"/>
                </a:cubicBezTo>
                <a:cubicBezTo>
                  <a:pt x="-40671" y="3588756"/>
                  <a:pt x="64024" y="3486269"/>
                  <a:pt x="0" y="3187776"/>
                </a:cubicBezTo>
                <a:cubicBezTo>
                  <a:pt x="-64024" y="2889283"/>
                  <a:pt x="16824" y="2874987"/>
                  <a:pt x="0" y="2673436"/>
                </a:cubicBezTo>
                <a:cubicBezTo>
                  <a:pt x="-16824" y="2471885"/>
                  <a:pt x="77980" y="2231242"/>
                  <a:pt x="0" y="2006490"/>
                </a:cubicBezTo>
                <a:cubicBezTo>
                  <a:pt x="-77980" y="1781738"/>
                  <a:pt x="15207" y="1659261"/>
                  <a:pt x="0" y="1543019"/>
                </a:cubicBezTo>
                <a:cubicBezTo>
                  <a:pt x="-15207" y="1426777"/>
                  <a:pt x="33335" y="1284668"/>
                  <a:pt x="0" y="1130417"/>
                </a:cubicBezTo>
                <a:cubicBezTo>
                  <a:pt x="-33335" y="976166"/>
                  <a:pt x="44609" y="900774"/>
                  <a:pt x="0" y="717815"/>
                </a:cubicBezTo>
                <a:cubicBezTo>
                  <a:pt x="-44609" y="534856"/>
                  <a:pt x="59215" y="20010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0CF3533-E9BA-2EA2-60A1-A4A7CB59AEB0}"/>
              </a:ext>
            </a:extLst>
          </p:cNvPr>
          <p:cNvGrpSpPr/>
          <p:nvPr/>
        </p:nvGrpSpPr>
        <p:grpSpPr>
          <a:xfrm>
            <a:off x="-302332" y="5139159"/>
            <a:ext cx="4314798" cy="1259794"/>
            <a:chOff x="-302332" y="5139159"/>
            <a:chExt cx="4314798" cy="1259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80811-14C7-80AD-7922-BD40F0DA73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8653" y="5139159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0DDA4-FF68-993D-574E-3E6974F3BF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8653" y="6251053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FE3CE3-5208-6779-FFA2-93C639C986ED}"/>
                </a:ext>
              </a:extLst>
            </p:cNvPr>
            <p:cNvSpPr txBox="1"/>
            <p:nvPr/>
          </p:nvSpPr>
          <p:spPr>
            <a:xfrm>
              <a:off x="3194613" y="5464273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(0,0)</a:t>
              </a: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3D5AD581-A774-288D-BA36-A5F3BABF8351}"/>
                </a:ext>
              </a:extLst>
            </p:cNvPr>
            <p:cNvSpPr/>
            <p:nvPr/>
          </p:nvSpPr>
          <p:spPr bwMode="auto">
            <a:xfrm rot="20457586">
              <a:off x="-302332" y="5910567"/>
              <a:ext cx="3679990" cy="488386"/>
            </a:xfrm>
            <a:prstGeom prst="arc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333D7C1-D12B-8D43-FD3F-EA9AAE3ACB88}"/>
                </a:ext>
              </a:extLst>
            </p:cNvPr>
            <p:cNvSpPr/>
            <p:nvPr/>
          </p:nvSpPr>
          <p:spPr bwMode="auto">
            <a:xfrm>
              <a:off x="3505669" y="5850672"/>
              <a:ext cx="139196" cy="1391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23" name="Picture 2" descr="Clearpath Robotics TurtleBot 4 Mobile Robot">
            <a:extLst>
              <a:ext uri="{FF2B5EF4-FFF2-40B4-BE49-F238E27FC236}">
                <a16:creationId xmlns:a16="http://schemas.microsoft.com/office/drawing/2014/main" id="{3A9ED9E9-DF9F-2E22-2B1C-900E2C5EB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47" y="1402009"/>
            <a:ext cx="2676870" cy="26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87600-49B7-2845-C10D-979A22B9BBD3}"/>
              </a:ext>
            </a:extLst>
          </p:cNvPr>
          <p:cNvCxnSpPr/>
          <p:nvPr/>
        </p:nvCxnSpPr>
        <p:spPr bwMode="auto">
          <a:xfrm flipH="1">
            <a:off x="7035613" y="2653375"/>
            <a:ext cx="3361765" cy="211118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86B55F-8EB6-E44C-19BD-FDC012A0687E}"/>
                  </a:ext>
                </a:extLst>
              </p:cNvPr>
              <p:cNvSpPr txBox="1"/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C30A78-01FD-2E8B-7CEA-EE2804AB6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6D1DFE2-3E62-00F1-E82F-BBE70B8EBDC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4963" y="4135859"/>
            <a:ext cx="838200" cy="10033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273FB8C-8C2B-28EF-A19D-B07AEE5F2577}"/>
              </a:ext>
            </a:extLst>
          </p:cNvPr>
          <p:cNvSpPr/>
          <p:nvPr/>
        </p:nvSpPr>
        <p:spPr bwMode="auto">
          <a:xfrm>
            <a:off x="4144167" y="3945447"/>
            <a:ext cx="295835" cy="295835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E41AF9-844A-6272-B9E4-061A990C4EC0}"/>
              </a:ext>
            </a:extLst>
          </p:cNvPr>
          <p:cNvGrpSpPr/>
          <p:nvPr/>
        </p:nvGrpSpPr>
        <p:grpSpPr>
          <a:xfrm rot="1800000">
            <a:off x="4393622" y="3712552"/>
            <a:ext cx="462459" cy="546334"/>
            <a:chOff x="8783401" y="2798670"/>
            <a:chExt cx="925975" cy="111189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D2A9CE5-75C9-0784-67CE-3EF1CB6AF74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783401" y="2798670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0AE4101-4C60-D479-92D7-EE37CC5EC8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83401" y="3910564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29562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05539-A9BB-0D3B-B862-DD44FF57C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CCE86F5-464F-D9D7-707B-921A7E1B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705EE43-E8BA-8FA7-E076-84969EF7B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0816082-7137-46B8-CF74-096179AD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29191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Adding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9635A-8E1C-3328-98CC-1495911E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45" y="1679575"/>
            <a:ext cx="5849797" cy="2147247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EE1E861F-E14D-877C-B3FD-E8714833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2" y="1117600"/>
            <a:ext cx="5693113" cy="329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CDDDE-8DDB-11C3-883C-F2F456FDCF0F}"/>
              </a:ext>
            </a:extLst>
          </p:cNvPr>
          <p:cNvSpPr txBox="1"/>
          <p:nvPr/>
        </p:nvSpPr>
        <p:spPr>
          <a:xfrm>
            <a:off x="7853736" y="3944115"/>
            <a:ext cx="310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 in x and 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954F4E-60B0-9BB8-C115-920E62105650}"/>
              </a:ext>
            </a:extLst>
          </p:cNvPr>
          <p:cNvCxnSpPr>
            <a:cxnSpLocks/>
          </p:cNvCxnSpPr>
          <p:nvPr/>
        </p:nvCxnSpPr>
        <p:spPr bwMode="auto">
          <a:xfrm flipV="1">
            <a:off x="9668435" y="2595282"/>
            <a:ext cx="887506" cy="13579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49CE2-F00C-EC81-CE40-F2BB5ECF42E9}"/>
                  </a:ext>
                </a:extLst>
              </p:cNvPr>
              <p:cNvSpPr txBox="1"/>
              <p:nvPr/>
            </p:nvSpPr>
            <p:spPr>
              <a:xfrm>
                <a:off x="4852858" y="4513940"/>
                <a:ext cx="7171066" cy="100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30°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30°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30°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30°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.866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0.866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49CE2-F00C-EC81-CE40-F2BB5ECF4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858" y="4513940"/>
                <a:ext cx="7171066" cy="1008481"/>
              </a:xfrm>
              <a:prstGeom prst="rect">
                <a:avLst/>
              </a:prstGeom>
              <a:blipFill>
                <a:blip r:embed="rId5"/>
                <a:stretch>
                  <a:fillRect l="-531" t="-1250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924B9-514A-D512-D21B-02F3088AB15D}"/>
                  </a:ext>
                </a:extLst>
              </p:cNvPr>
              <p:cNvSpPr txBox="1"/>
              <p:nvPr/>
            </p:nvSpPr>
            <p:spPr>
              <a:xfrm>
                <a:off x="4852858" y="5740400"/>
                <a:ext cx="6646628" cy="984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.866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0.866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5.598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8.232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924B9-514A-D512-D21B-02F3088AB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858" y="5740400"/>
                <a:ext cx="6646628" cy="984116"/>
              </a:xfrm>
              <a:prstGeom prst="rect">
                <a:avLst/>
              </a:prstGeom>
              <a:blipFill>
                <a:blip r:embed="rId6"/>
                <a:stretch>
                  <a:fillRect l="-573" t="-2564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7C95E1-B85C-3BD7-35B5-E8B69FEEAFC1}"/>
                  </a:ext>
                </a:extLst>
              </p:cNvPr>
              <p:cNvSpPr txBox="1"/>
              <p:nvPr/>
            </p:nvSpPr>
            <p:spPr>
              <a:xfrm>
                <a:off x="490053" y="4666969"/>
                <a:ext cx="387275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Consider a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which we want to rotate 30 degrees counterclockwise, then translate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in x, 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7C95E1-B85C-3BD7-35B5-E8B69FEE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53" y="4666969"/>
                <a:ext cx="3872753" cy="1938992"/>
              </a:xfrm>
              <a:prstGeom prst="rect">
                <a:avLst/>
              </a:prstGeom>
              <a:blipFill>
                <a:blip r:embed="rId7"/>
                <a:stretch>
                  <a:fillRect l="-2288" t="-259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12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5FA50-3E3F-FD80-D389-7F9832917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8C899E3-2841-47B8-C6E2-21DFCFDD4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152F2CF-F5C4-64D8-345A-CF637CE5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41A1547-F9B8-D81B-C0FC-8855C897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1806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Successive Transforms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7CBEC4B-51E5-3C0F-5272-2135450A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117600"/>
            <a:ext cx="8318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8D673D-4473-F3C6-85E1-39CA29E7BE12}"/>
                  </a:ext>
                </a:extLst>
              </p:cNvPr>
              <p:cNvSpPr txBox="1"/>
              <p:nvPr/>
            </p:nvSpPr>
            <p:spPr>
              <a:xfrm>
                <a:off x="5013511" y="5164671"/>
                <a:ext cx="1571648" cy="3810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8D673D-4473-F3C6-85E1-39CA29E7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511" y="5164671"/>
                <a:ext cx="1571648" cy="381066"/>
              </a:xfrm>
              <a:prstGeom prst="rect">
                <a:avLst/>
              </a:prstGeom>
              <a:blipFill>
                <a:blip r:embed="rId4"/>
                <a:stretch>
                  <a:fillRect l="-3200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9FD01E-333D-520B-7761-342F5BED756E}"/>
              </a:ext>
            </a:extLst>
          </p:cNvPr>
          <p:cNvSpPr txBox="1"/>
          <p:nvPr/>
        </p:nvSpPr>
        <p:spPr>
          <a:xfrm>
            <a:off x="4017635" y="5651940"/>
            <a:ext cx="221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(transforms A to C)</a:t>
            </a:r>
          </a:p>
        </p:txBody>
      </p:sp>
    </p:spTree>
    <p:extLst>
      <p:ext uri="{BB962C8B-B14F-4D97-AF65-F5344CB8AC3E}">
        <p14:creationId xmlns:p14="http://schemas.microsoft.com/office/powerpoint/2010/main" val="3975612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37630-1D12-0D67-91CC-D46839A87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9E1095E-BC7C-3B16-1C72-6BAD20ABC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FA6DE83-DD70-AE16-7A51-528851CE6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363CDC1-E151-A1D9-984C-9E29D80F7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1806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Successive Transforms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C9345854-A9C5-90DA-C173-21EC1BFD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143000"/>
            <a:ext cx="8661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4245F3-4886-0ED5-5E8C-7A31643C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5685865"/>
            <a:ext cx="3835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45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F22F-9738-0411-C369-AE819D9F4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B9EE906-7C6B-E5E3-E37B-39B71B119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420B194-2399-5EBB-C282-7DD0E760B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C28ED58-88C5-9C01-2AE3-640F3E3DB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ROS TF2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AAD17DC-ECAB-D64C-358A-E997AC65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18" y="974437"/>
            <a:ext cx="6368520" cy="602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ublishing and Visualizing ROS 2 Transforms">
            <a:extLst>
              <a:ext uri="{FF2B5EF4-FFF2-40B4-BE49-F238E27FC236}">
                <a16:creationId xmlns:a16="http://schemas.microsoft.com/office/drawing/2014/main" id="{B2C4B491-F79F-B3E3-4231-120F13F4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2853"/>
            <a:ext cx="6217532" cy="341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22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947AF-0413-FF06-52AD-BA1F32FE1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9F551BF-86E9-7CA2-A4C6-1A670288E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86A7A0-DCB2-CC22-ED01-5AD9FABF5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24F5235-41F2-437B-92A6-DF4B9DAD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ROS TF2</a:t>
            </a:r>
          </a:p>
        </p:txBody>
      </p:sp>
      <p:pic>
        <p:nvPicPr>
          <p:cNvPr id="3" name="Online Media 2" descr="ROS2 tf2 Tutorial - Coordinate Frame Transform">
            <a:hlinkClick r:id="" action="ppaction://media"/>
            <a:extLst>
              <a:ext uri="{FF2B5EF4-FFF2-40B4-BE49-F238E27FC236}">
                <a16:creationId xmlns:a16="http://schemas.microsoft.com/office/drawing/2014/main" id="{22B829D0-FAFF-FB25-885A-CC7B5D63AF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7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20AD3-A45D-9B79-AC65-3D579A6E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375EC81-396F-4683-7260-A2421147F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94283E2-CA12-55C5-33F9-9973CB873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F4225E4-D9EC-DB57-F8AD-72D28A445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Frame Transformations: ROS TF2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533BCA3-0CFC-C7D8-52F5-3E53A056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18" y="974437"/>
            <a:ext cx="6368520" cy="602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42BE64-2D0F-3BD7-190B-B686625A04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652" t="-7992" r="-1376" b="-7028"/>
          <a:stretch/>
        </p:blipFill>
        <p:spPr>
          <a:xfrm>
            <a:off x="309282" y="1955371"/>
            <a:ext cx="7382436" cy="4186574"/>
          </a:xfrm>
          <a:custGeom>
            <a:avLst/>
            <a:gdLst>
              <a:gd name="connsiteX0" fmla="*/ 0 w 7382436"/>
              <a:gd name="connsiteY0" fmla="*/ 0 h 4186574"/>
              <a:gd name="connsiteX1" fmla="*/ 641704 w 7382436"/>
              <a:gd name="connsiteY1" fmla="*/ 0 h 4186574"/>
              <a:gd name="connsiteX2" fmla="*/ 988111 w 7382436"/>
              <a:gd name="connsiteY2" fmla="*/ 0 h 4186574"/>
              <a:gd name="connsiteX3" fmla="*/ 1703639 w 7382436"/>
              <a:gd name="connsiteY3" fmla="*/ 0 h 4186574"/>
              <a:gd name="connsiteX4" fmla="*/ 2271519 w 7382436"/>
              <a:gd name="connsiteY4" fmla="*/ 0 h 4186574"/>
              <a:gd name="connsiteX5" fmla="*/ 2617925 w 7382436"/>
              <a:gd name="connsiteY5" fmla="*/ 0 h 4186574"/>
              <a:gd name="connsiteX6" fmla="*/ 3185805 w 7382436"/>
              <a:gd name="connsiteY6" fmla="*/ 0 h 4186574"/>
              <a:gd name="connsiteX7" fmla="*/ 3901333 w 7382436"/>
              <a:gd name="connsiteY7" fmla="*/ 0 h 4186574"/>
              <a:gd name="connsiteX8" fmla="*/ 4395389 w 7382436"/>
              <a:gd name="connsiteY8" fmla="*/ 0 h 4186574"/>
              <a:gd name="connsiteX9" fmla="*/ 4889444 w 7382436"/>
              <a:gd name="connsiteY9" fmla="*/ 0 h 4186574"/>
              <a:gd name="connsiteX10" fmla="*/ 5457324 w 7382436"/>
              <a:gd name="connsiteY10" fmla="*/ 0 h 4186574"/>
              <a:gd name="connsiteX11" fmla="*/ 6099028 w 7382436"/>
              <a:gd name="connsiteY11" fmla="*/ 0 h 4186574"/>
              <a:gd name="connsiteX12" fmla="*/ 6740732 w 7382436"/>
              <a:gd name="connsiteY12" fmla="*/ 0 h 4186574"/>
              <a:gd name="connsiteX13" fmla="*/ 7382436 w 7382436"/>
              <a:gd name="connsiteY13" fmla="*/ 0 h 4186574"/>
              <a:gd name="connsiteX14" fmla="*/ 7382436 w 7382436"/>
              <a:gd name="connsiteY14" fmla="*/ 681813 h 4186574"/>
              <a:gd name="connsiteX15" fmla="*/ 7382436 w 7382436"/>
              <a:gd name="connsiteY15" fmla="*/ 1196164 h 4186574"/>
              <a:gd name="connsiteX16" fmla="*/ 7382436 w 7382436"/>
              <a:gd name="connsiteY16" fmla="*/ 1794246 h 4186574"/>
              <a:gd name="connsiteX17" fmla="*/ 7382436 w 7382436"/>
              <a:gd name="connsiteY17" fmla="*/ 2434194 h 4186574"/>
              <a:gd name="connsiteX18" fmla="*/ 7382436 w 7382436"/>
              <a:gd name="connsiteY18" fmla="*/ 3116007 h 4186574"/>
              <a:gd name="connsiteX19" fmla="*/ 7382436 w 7382436"/>
              <a:gd name="connsiteY19" fmla="*/ 4186574 h 4186574"/>
              <a:gd name="connsiteX20" fmla="*/ 6666908 w 7382436"/>
              <a:gd name="connsiteY20" fmla="*/ 4186574 h 4186574"/>
              <a:gd name="connsiteX21" fmla="*/ 6172852 w 7382436"/>
              <a:gd name="connsiteY21" fmla="*/ 4186574 h 4186574"/>
              <a:gd name="connsiteX22" fmla="*/ 5678797 w 7382436"/>
              <a:gd name="connsiteY22" fmla="*/ 4186574 h 4186574"/>
              <a:gd name="connsiteX23" fmla="*/ 5184742 w 7382436"/>
              <a:gd name="connsiteY23" fmla="*/ 4186574 h 4186574"/>
              <a:gd name="connsiteX24" fmla="*/ 4543038 w 7382436"/>
              <a:gd name="connsiteY24" fmla="*/ 4186574 h 4186574"/>
              <a:gd name="connsiteX25" fmla="*/ 3975158 w 7382436"/>
              <a:gd name="connsiteY25" fmla="*/ 4186574 h 4186574"/>
              <a:gd name="connsiteX26" fmla="*/ 3628751 w 7382436"/>
              <a:gd name="connsiteY26" fmla="*/ 4186574 h 4186574"/>
              <a:gd name="connsiteX27" fmla="*/ 3134696 w 7382436"/>
              <a:gd name="connsiteY27" fmla="*/ 4186574 h 4186574"/>
              <a:gd name="connsiteX28" fmla="*/ 2492992 w 7382436"/>
              <a:gd name="connsiteY28" fmla="*/ 4186574 h 4186574"/>
              <a:gd name="connsiteX29" fmla="*/ 2072761 w 7382436"/>
              <a:gd name="connsiteY29" fmla="*/ 4186574 h 4186574"/>
              <a:gd name="connsiteX30" fmla="*/ 1357232 w 7382436"/>
              <a:gd name="connsiteY30" fmla="*/ 4186574 h 4186574"/>
              <a:gd name="connsiteX31" fmla="*/ 641704 w 7382436"/>
              <a:gd name="connsiteY31" fmla="*/ 4186574 h 4186574"/>
              <a:gd name="connsiteX32" fmla="*/ 0 w 7382436"/>
              <a:gd name="connsiteY32" fmla="*/ 4186574 h 4186574"/>
              <a:gd name="connsiteX33" fmla="*/ 0 w 7382436"/>
              <a:gd name="connsiteY33" fmla="*/ 3504761 h 4186574"/>
              <a:gd name="connsiteX34" fmla="*/ 0 w 7382436"/>
              <a:gd name="connsiteY34" fmla="*/ 2906679 h 4186574"/>
              <a:gd name="connsiteX35" fmla="*/ 0 w 7382436"/>
              <a:gd name="connsiteY35" fmla="*/ 2392328 h 4186574"/>
              <a:gd name="connsiteX36" fmla="*/ 0 w 7382436"/>
              <a:gd name="connsiteY36" fmla="*/ 1877977 h 4186574"/>
              <a:gd name="connsiteX37" fmla="*/ 0 w 7382436"/>
              <a:gd name="connsiteY37" fmla="*/ 1363627 h 4186574"/>
              <a:gd name="connsiteX38" fmla="*/ 0 w 7382436"/>
              <a:gd name="connsiteY38" fmla="*/ 849276 h 4186574"/>
              <a:gd name="connsiteX39" fmla="*/ 0 w 7382436"/>
              <a:gd name="connsiteY39" fmla="*/ 0 h 418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82436" h="4186574" fill="none" extrusionOk="0">
                <a:moveTo>
                  <a:pt x="0" y="0"/>
                </a:moveTo>
                <a:cubicBezTo>
                  <a:pt x="292420" y="-64648"/>
                  <a:pt x="377826" y="74655"/>
                  <a:pt x="641704" y="0"/>
                </a:cubicBezTo>
                <a:cubicBezTo>
                  <a:pt x="905582" y="-74655"/>
                  <a:pt x="911557" y="36815"/>
                  <a:pt x="988111" y="0"/>
                </a:cubicBezTo>
                <a:cubicBezTo>
                  <a:pt x="1064665" y="-36815"/>
                  <a:pt x="1453049" y="27631"/>
                  <a:pt x="1703639" y="0"/>
                </a:cubicBezTo>
                <a:cubicBezTo>
                  <a:pt x="1954229" y="-27631"/>
                  <a:pt x="2113383" y="8741"/>
                  <a:pt x="2271519" y="0"/>
                </a:cubicBezTo>
                <a:cubicBezTo>
                  <a:pt x="2429655" y="-8741"/>
                  <a:pt x="2473479" y="9485"/>
                  <a:pt x="2617925" y="0"/>
                </a:cubicBezTo>
                <a:cubicBezTo>
                  <a:pt x="2762371" y="-9485"/>
                  <a:pt x="2969187" y="36328"/>
                  <a:pt x="3185805" y="0"/>
                </a:cubicBezTo>
                <a:cubicBezTo>
                  <a:pt x="3402423" y="-36328"/>
                  <a:pt x="3675119" y="36249"/>
                  <a:pt x="3901333" y="0"/>
                </a:cubicBezTo>
                <a:cubicBezTo>
                  <a:pt x="4127547" y="-36249"/>
                  <a:pt x="4227761" y="37306"/>
                  <a:pt x="4395389" y="0"/>
                </a:cubicBezTo>
                <a:cubicBezTo>
                  <a:pt x="4563017" y="-37306"/>
                  <a:pt x="4764664" y="14029"/>
                  <a:pt x="4889444" y="0"/>
                </a:cubicBezTo>
                <a:cubicBezTo>
                  <a:pt x="5014225" y="-14029"/>
                  <a:pt x="5249092" y="15557"/>
                  <a:pt x="5457324" y="0"/>
                </a:cubicBezTo>
                <a:cubicBezTo>
                  <a:pt x="5665556" y="-15557"/>
                  <a:pt x="5916895" y="47412"/>
                  <a:pt x="6099028" y="0"/>
                </a:cubicBezTo>
                <a:cubicBezTo>
                  <a:pt x="6281161" y="-47412"/>
                  <a:pt x="6561396" y="17930"/>
                  <a:pt x="6740732" y="0"/>
                </a:cubicBezTo>
                <a:cubicBezTo>
                  <a:pt x="6920068" y="-17930"/>
                  <a:pt x="7152615" y="53812"/>
                  <a:pt x="7382436" y="0"/>
                </a:cubicBezTo>
                <a:cubicBezTo>
                  <a:pt x="7452903" y="327813"/>
                  <a:pt x="7368128" y="433021"/>
                  <a:pt x="7382436" y="681813"/>
                </a:cubicBezTo>
                <a:cubicBezTo>
                  <a:pt x="7396744" y="930605"/>
                  <a:pt x="7369187" y="965103"/>
                  <a:pt x="7382436" y="1196164"/>
                </a:cubicBezTo>
                <a:cubicBezTo>
                  <a:pt x="7395685" y="1427225"/>
                  <a:pt x="7341963" y="1572955"/>
                  <a:pt x="7382436" y="1794246"/>
                </a:cubicBezTo>
                <a:cubicBezTo>
                  <a:pt x="7422909" y="2015537"/>
                  <a:pt x="7318638" y="2236560"/>
                  <a:pt x="7382436" y="2434194"/>
                </a:cubicBezTo>
                <a:cubicBezTo>
                  <a:pt x="7446234" y="2631828"/>
                  <a:pt x="7322876" y="2866446"/>
                  <a:pt x="7382436" y="3116007"/>
                </a:cubicBezTo>
                <a:cubicBezTo>
                  <a:pt x="7441996" y="3365568"/>
                  <a:pt x="7351465" y="3846242"/>
                  <a:pt x="7382436" y="4186574"/>
                </a:cubicBezTo>
                <a:cubicBezTo>
                  <a:pt x="7192481" y="4194649"/>
                  <a:pt x="6829342" y="4173707"/>
                  <a:pt x="6666908" y="4186574"/>
                </a:cubicBezTo>
                <a:cubicBezTo>
                  <a:pt x="6504474" y="4199441"/>
                  <a:pt x="6387722" y="4135587"/>
                  <a:pt x="6172852" y="4186574"/>
                </a:cubicBezTo>
                <a:cubicBezTo>
                  <a:pt x="5957982" y="4237561"/>
                  <a:pt x="5826830" y="4149872"/>
                  <a:pt x="5678797" y="4186574"/>
                </a:cubicBezTo>
                <a:cubicBezTo>
                  <a:pt x="5530764" y="4223276"/>
                  <a:pt x="5377133" y="4134068"/>
                  <a:pt x="5184742" y="4186574"/>
                </a:cubicBezTo>
                <a:cubicBezTo>
                  <a:pt x="4992352" y="4239080"/>
                  <a:pt x="4831981" y="4154327"/>
                  <a:pt x="4543038" y="4186574"/>
                </a:cubicBezTo>
                <a:cubicBezTo>
                  <a:pt x="4254095" y="4218821"/>
                  <a:pt x="4209301" y="4167934"/>
                  <a:pt x="3975158" y="4186574"/>
                </a:cubicBezTo>
                <a:cubicBezTo>
                  <a:pt x="3741015" y="4205214"/>
                  <a:pt x="3789058" y="4168531"/>
                  <a:pt x="3628751" y="4186574"/>
                </a:cubicBezTo>
                <a:cubicBezTo>
                  <a:pt x="3468444" y="4204617"/>
                  <a:pt x="3242827" y="4151561"/>
                  <a:pt x="3134696" y="4186574"/>
                </a:cubicBezTo>
                <a:cubicBezTo>
                  <a:pt x="3026565" y="4221587"/>
                  <a:pt x="2798678" y="4165222"/>
                  <a:pt x="2492992" y="4186574"/>
                </a:cubicBezTo>
                <a:cubicBezTo>
                  <a:pt x="2187306" y="4207926"/>
                  <a:pt x="2261046" y="4149251"/>
                  <a:pt x="2072761" y="4186574"/>
                </a:cubicBezTo>
                <a:cubicBezTo>
                  <a:pt x="1884476" y="4223897"/>
                  <a:pt x="1581688" y="4107938"/>
                  <a:pt x="1357232" y="4186574"/>
                </a:cubicBezTo>
                <a:cubicBezTo>
                  <a:pt x="1132776" y="4265210"/>
                  <a:pt x="909544" y="4108350"/>
                  <a:pt x="641704" y="4186574"/>
                </a:cubicBezTo>
                <a:cubicBezTo>
                  <a:pt x="373864" y="4264798"/>
                  <a:pt x="152480" y="4116840"/>
                  <a:pt x="0" y="4186574"/>
                </a:cubicBezTo>
                <a:cubicBezTo>
                  <a:pt x="-70684" y="3925101"/>
                  <a:pt x="74008" y="3656135"/>
                  <a:pt x="0" y="3504761"/>
                </a:cubicBezTo>
                <a:cubicBezTo>
                  <a:pt x="-74008" y="3353387"/>
                  <a:pt x="23862" y="3121950"/>
                  <a:pt x="0" y="2906679"/>
                </a:cubicBezTo>
                <a:cubicBezTo>
                  <a:pt x="-23862" y="2691408"/>
                  <a:pt x="51896" y="2586261"/>
                  <a:pt x="0" y="2392328"/>
                </a:cubicBezTo>
                <a:cubicBezTo>
                  <a:pt x="-51896" y="2198395"/>
                  <a:pt x="25128" y="2083788"/>
                  <a:pt x="0" y="1877977"/>
                </a:cubicBezTo>
                <a:cubicBezTo>
                  <a:pt x="-25128" y="1672166"/>
                  <a:pt x="41993" y="1556098"/>
                  <a:pt x="0" y="1363627"/>
                </a:cubicBezTo>
                <a:cubicBezTo>
                  <a:pt x="-41993" y="1171156"/>
                  <a:pt x="7000" y="963146"/>
                  <a:pt x="0" y="849276"/>
                </a:cubicBezTo>
                <a:cubicBezTo>
                  <a:pt x="-7000" y="735406"/>
                  <a:pt x="64196" y="211217"/>
                  <a:pt x="0" y="0"/>
                </a:cubicBezTo>
                <a:close/>
              </a:path>
              <a:path w="7382436" h="4186574" stroke="0" extrusionOk="0">
                <a:moveTo>
                  <a:pt x="0" y="0"/>
                </a:moveTo>
                <a:cubicBezTo>
                  <a:pt x="152541" y="-35050"/>
                  <a:pt x="354375" y="43666"/>
                  <a:pt x="494055" y="0"/>
                </a:cubicBezTo>
                <a:cubicBezTo>
                  <a:pt x="633736" y="-43666"/>
                  <a:pt x="699322" y="29013"/>
                  <a:pt x="840462" y="0"/>
                </a:cubicBezTo>
                <a:cubicBezTo>
                  <a:pt x="981602" y="-29013"/>
                  <a:pt x="1392104" y="9030"/>
                  <a:pt x="1555990" y="0"/>
                </a:cubicBezTo>
                <a:cubicBezTo>
                  <a:pt x="1719876" y="-9030"/>
                  <a:pt x="1848408" y="18203"/>
                  <a:pt x="2050046" y="0"/>
                </a:cubicBezTo>
                <a:cubicBezTo>
                  <a:pt x="2251684" y="-18203"/>
                  <a:pt x="2307801" y="46686"/>
                  <a:pt x="2544101" y="0"/>
                </a:cubicBezTo>
                <a:cubicBezTo>
                  <a:pt x="2780401" y="-46686"/>
                  <a:pt x="3050027" y="43932"/>
                  <a:pt x="3259629" y="0"/>
                </a:cubicBezTo>
                <a:cubicBezTo>
                  <a:pt x="3469231" y="-43932"/>
                  <a:pt x="3469904" y="33768"/>
                  <a:pt x="3679860" y="0"/>
                </a:cubicBezTo>
                <a:cubicBezTo>
                  <a:pt x="3889816" y="-33768"/>
                  <a:pt x="4046515" y="13481"/>
                  <a:pt x="4395389" y="0"/>
                </a:cubicBezTo>
                <a:cubicBezTo>
                  <a:pt x="4744263" y="-13481"/>
                  <a:pt x="4865895" y="60317"/>
                  <a:pt x="5110917" y="0"/>
                </a:cubicBezTo>
                <a:cubicBezTo>
                  <a:pt x="5355939" y="-60317"/>
                  <a:pt x="5482912" y="49947"/>
                  <a:pt x="5678797" y="0"/>
                </a:cubicBezTo>
                <a:cubicBezTo>
                  <a:pt x="5874682" y="-49947"/>
                  <a:pt x="6219302" y="17653"/>
                  <a:pt x="6394325" y="0"/>
                </a:cubicBezTo>
                <a:cubicBezTo>
                  <a:pt x="6569348" y="-17653"/>
                  <a:pt x="6724382" y="42107"/>
                  <a:pt x="6888381" y="0"/>
                </a:cubicBezTo>
                <a:cubicBezTo>
                  <a:pt x="7052380" y="-42107"/>
                  <a:pt x="7167843" y="2583"/>
                  <a:pt x="7382436" y="0"/>
                </a:cubicBezTo>
                <a:cubicBezTo>
                  <a:pt x="7445315" y="180090"/>
                  <a:pt x="7310670" y="428390"/>
                  <a:pt x="7382436" y="639948"/>
                </a:cubicBezTo>
                <a:cubicBezTo>
                  <a:pt x="7454202" y="851506"/>
                  <a:pt x="7365183" y="998996"/>
                  <a:pt x="7382436" y="1238030"/>
                </a:cubicBezTo>
                <a:cubicBezTo>
                  <a:pt x="7399689" y="1477064"/>
                  <a:pt x="7324447" y="1600405"/>
                  <a:pt x="7382436" y="1836112"/>
                </a:cubicBezTo>
                <a:cubicBezTo>
                  <a:pt x="7440425" y="2071819"/>
                  <a:pt x="7356186" y="2217180"/>
                  <a:pt x="7382436" y="2476059"/>
                </a:cubicBezTo>
                <a:cubicBezTo>
                  <a:pt x="7408686" y="2734938"/>
                  <a:pt x="7305696" y="2819671"/>
                  <a:pt x="7382436" y="3116007"/>
                </a:cubicBezTo>
                <a:cubicBezTo>
                  <a:pt x="7459176" y="3412343"/>
                  <a:pt x="7320845" y="3706292"/>
                  <a:pt x="7382436" y="4186574"/>
                </a:cubicBezTo>
                <a:cubicBezTo>
                  <a:pt x="7252600" y="4188979"/>
                  <a:pt x="7147502" y="4159734"/>
                  <a:pt x="7036029" y="4186574"/>
                </a:cubicBezTo>
                <a:cubicBezTo>
                  <a:pt x="6924556" y="4213414"/>
                  <a:pt x="6567755" y="4141192"/>
                  <a:pt x="6320501" y="4186574"/>
                </a:cubicBezTo>
                <a:cubicBezTo>
                  <a:pt x="6073247" y="4231956"/>
                  <a:pt x="5902119" y="4137992"/>
                  <a:pt x="5752621" y="4186574"/>
                </a:cubicBezTo>
                <a:cubicBezTo>
                  <a:pt x="5603123" y="4235156"/>
                  <a:pt x="5513957" y="4168733"/>
                  <a:pt x="5332390" y="4186574"/>
                </a:cubicBezTo>
                <a:cubicBezTo>
                  <a:pt x="5150823" y="4204415"/>
                  <a:pt x="4897904" y="4163095"/>
                  <a:pt x="4764511" y="4186574"/>
                </a:cubicBezTo>
                <a:cubicBezTo>
                  <a:pt x="4631118" y="4210053"/>
                  <a:pt x="4493790" y="4164252"/>
                  <a:pt x="4418104" y="4186574"/>
                </a:cubicBezTo>
                <a:cubicBezTo>
                  <a:pt x="4342418" y="4208896"/>
                  <a:pt x="4212543" y="4151181"/>
                  <a:pt x="4071697" y="4186574"/>
                </a:cubicBezTo>
                <a:cubicBezTo>
                  <a:pt x="3930851" y="4221967"/>
                  <a:pt x="3738870" y="4127619"/>
                  <a:pt x="3503818" y="4186574"/>
                </a:cubicBezTo>
                <a:cubicBezTo>
                  <a:pt x="3268766" y="4245529"/>
                  <a:pt x="3274021" y="4143366"/>
                  <a:pt x="3083587" y="4186574"/>
                </a:cubicBezTo>
                <a:cubicBezTo>
                  <a:pt x="2893153" y="4229782"/>
                  <a:pt x="2578946" y="4112149"/>
                  <a:pt x="2441883" y="4186574"/>
                </a:cubicBezTo>
                <a:cubicBezTo>
                  <a:pt x="2304820" y="4260999"/>
                  <a:pt x="2226312" y="4164704"/>
                  <a:pt x="2021652" y="4186574"/>
                </a:cubicBezTo>
                <a:cubicBezTo>
                  <a:pt x="1816992" y="4208444"/>
                  <a:pt x="1645972" y="4174217"/>
                  <a:pt x="1379948" y="4186574"/>
                </a:cubicBezTo>
                <a:cubicBezTo>
                  <a:pt x="1113924" y="4198931"/>
                  <a:pt x="1147775" y="4168082"/>
                  <a:pt x="1033541" y="4186574"/>
                </a:cubicBezTo>
                <a:cubicBezTo>
                  <a:pt x="919307" y="4205066"/>
                  <a:pt x="507803" y="4134722"/>
                  <a:pt x="0" y="4186574"/>
                </a:cubicBezTo>
                <a:cubicBezTo>
                  <a:pt x="-61594" y="4075462"/>
                  <a:pt x="56708" y="3829664"/>
                  <a:pt x="0" y="3672223"/>
                </a:cubicBezTo>
                <a:cubicBezTo>
                  <a:pt x="-56708" y="3514782"/>
                  <a:pt x="68886" y="3173740"/>
                  <a:pt x="0" y="2990410"/>
                </a:cubicBezTo>
                <a:cubicBezTo>
                  <a:pt x="-68886" y="2807080"/>
                  <a:pt x="44113" y="2652155"/>
                  <a:pt x="0" y="2434194"/>
                </a:cubicBezTo>
                <a:cubicBezTo>
                  <a:pt x="-44113" y="2216233"/>
                  <a:pt x="49362" y="1932111"/>
                  <a:pt x="0" y="1752380"/>
                </a:cubicBezTo>
                <a:cubicBezTo>
                  <a:pt x="-49362" y="1572649"/>
                  <a:pt x="25033" y="1393535"/>
                  <a:pt x="0" y="1238030"/>
                </a:cubicBezTo>
                <a:cubicBezTo>
                  <a:pt x="-25033" y="1082525"/>
                  <a:pt x="4130" y="981245"/>
                  <a:pt x="0" y="765545"/>
                </a:cubicBezTo>
                <a:cubicBezTo>
                  <a:pt x="-4130" y="549846"/>
                  <a:pt x="65903" y="17217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29065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6276-9B62-4662-B6A6-BE5945B7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080B033-75C1-E8C9-D84E-69ECAF0F9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415A99C-210A-917A-E5B6-DB74F4CC2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6FBED6A-88CD-7DD8-57C9-8D11ECBFA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Mapping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108D9-724B-FBE3-81AD-BCA6615A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72" y="1679575"/>
            <a:ext cx="8837828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0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C7D40-D44B-0775-0277-C532C4D33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495BF38-7EE1-7A5B-B0FD-345D3E2CD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2356C23-41B3-82A8-0E8F-2F7FF4DF0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7005A06-26C3-EAA8-C07D-21D17BF4D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Mapping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87A92-C52D-8C86-84F4-C0F8C7B5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984" y="1370186"/>
            <a:ext cx="6154728" cy="52352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D904011-2FF0-292F-FF6A-8C4BEEACF771}"/>
              </a:ext>
            </a:extLst>
          </p:cNvPr>
          <p:cNvSpPr/>
          <p:nvPr/>
        </p:nvSpPr>
        <p:spPr bwMode="auto">
          <a:xfrm>
            <a:off x="4213206" y="720968"/>
            <a:ext cx="5143500" cy="2778370"/>
          </a:xfrm>
          <a:custGeom>
            <a:avLst/>
            <a:gdLst>
              <a:gd name="connsiteX0" fmla="*/ 0 w 5143500"/>
              <a:gd name="connsiteY0" fmla="*/ 1389185 h 2778370"/>
              <a:gd name="connsiteX1" fmla="*/ 2571750 w 5143500"/>
              <a:gd name="connsiteY1" fmla="*/ 0 h 2778370"/>
              <a:gd name="connsiteX2" fmla="*/ 5143500 w 5143500"/>
              <a:gd name="connsiteY2" fmla="*/ 1389185 h 2778370"/>
              <a:gd name="connsiteX3" fmla="*/ 2571750 w 5143500"/>
              <a:gd name="connsiteY3" fmla="*/ 2778370 h 2778370"/>
              <a:gd name="connsiteX4" fmla="*/ 0 w 5143500"/>
              <a:gd name="connsiteY4" fmla="*/ 1389185 h 27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2778370" extrusionOk="0">
                <a:moveTo>
                  <a:pt x="0" y="1389185"/>
                </a:moveTo>
                <a:cubicBezTo>
                  <a:pt x="-47748" y="592507"/>
                  <a:pt x="1037421" y="42783"/>
                  <a:pt x="2571750" y="0"/>
                </a:cubicBezTo>
                <a:cubicBezTo>
                  <a:pt x="4012039" y="4200"/>
                  <a:pt x="5065734" y="624432"/>
                  <a:pt x="5143500" y="1389185"/>
                </a:cubicBezTo>
                <a:cubicBezTo>
                  <a:pt x="5023040" y="2274047"/>
                  <a:pt x="3976965" y="2861962"/>
                  <a:pt x="2571750" y="2778370"/>
                </a:cubicBezTo>
                <a:cubicBezTo>
                  <a:pt x="1090811" y="2745214"/>
                  <a:pt x="106760" y="2207422"/>
                  <a:pt x="0" y="1389185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07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C99D5-E0A9-A294-EFBB-91EF686EB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59EB3A1-8E18-0E6F-86FE-1800EDA6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23739E1-3283-516D-8E45-1EF97AC05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1852037-AF80-0B81-140B-1FE50B1E0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919505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World Frame</a:t>
            </a:r>
          </a:p>
        </p:txBody>
      </p:sp>
      <p:pic>
        <p:nvPicPr>
          <p:cNvPr id="9" name="Picture 4" descr="Screen Shot 2016-03-06 at 11.46.14 AM">
            <a:extLst>
              <a:ext uri="{FF2B5EF4-FFF2-40B4-BE49-F238E27FC236}">
                <a16:creationId xmlns:a16="http://schemas.microsoft.com/office/drawing/2014/main" id="{0F46F323-43E1-C462-B064-DFCB0463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3" y="1402009"/>
            <a:ext cx="6232601" cy="5086877"/>
          </a:xfrm>
          <a:custGeom>
            <a:avLst/>
            <a:gdLst>
              <a:gd name="connsiteX0" fmla="*/ 0 w 6232601"/>
              <a:gd name="connsiteY0" fmla="*/ 0 h 5086877"/>
              <a:gd name="connsiteX1" fmla="*/ 504274 w 6232601"/>
              <a:gd name="connsiteY1" fmla="*/ 0 h 5086877"/>
              <a:gd name="connsiteX2" fmla="*/ 883896 w 6232601"/>
              <a:gd name="connsiteY2" fmla="*/ 0 h 5086877"/>
              <a:gd name="connsiteX3" fmla="*/ 1575148 w 6232601"/>
              <a:gd name="connsiteY3" fmla="*/ 0 h 5086877"/>
              <a:gd name="connsiteX4" fmla="*/ 2079422 w 6232601"/>
              <a:gd name="connsiteY4" fmla="*/ 0 h 5086877"/>
              <a:gd name="connsiteX5" fmla="*/ 2583696 w 6232601"/>
              <a:gd name="connsiteY5" fmla="*/ 0 h 5086877"/>
              <a:gd name="connsiteX6" fmla="*/ 3274949 w 6232601"/>
              <a:gd name="connsiteY6" fmla="*/ 0 h 5086877"/>
              <a:gd name="connsiteX7" fmla="*/ 3716897 w 6232601"/>
              <a:gd name="connsiteY7" fmla="*/ 0 h 5086877"/>
              <a:gd name="connsiteX8" fmla="*/ 4408149 w 6232601"/>
              <a:gd name="connsiteY8" fmla="*/ 0 h 5086877"/>
              <a:gd name="connsiteX9" fmla="*/ 5099401 w 6232601"/>
              <a:gd name="connsiteY9" fmla="*/ 0 h 5086877"/>
              <a:gd name="connsiteX10" fmla="*/ 5666001 w 6232601"/>
              <a:gd name="connsiteY10" fmla="*/ 0 h 5086877"/>
              <a:gd name="connsiteX11" fmla="*/ 6232601 w 6232601"/>
              <a:gd name="connsiteY11" fmla="*/ 0 h 5086877"/>
              <a:gd name="connsiteX12" fmla="*/ 6232601 w 6232601"/>
              <a:gd name="connsiteY12" fmla="*/ 514340 h 5086877"/>
              <a:gd name="connsiteX13" fmla="*/ 6232601 w 6232601"/>
              <a:gd name="connsiteY13" fmla="*/ 926942 h 5086877"/>
              <a:gd name="connsiteX14" fmla="*/ 6232601 w 6232601"/>
              <a:gd name="connsiteY14" fmla="*/ 1492151 h 5086877"/>
              <a:gd name="connsiteX15" fmla="*/ 6232601 w 6232601"/>
              <a:gd name="connsiteY15" fmla="*/ 2057359 h 5086877"/>
              <a:gd name="connsiteX16" fmla="*/ 6232601 w 6232601"/>
              <a:gd name="connsiteY16" fmla="*/ 2622568 h 5086877"/>
              <a:gd name="connsiteX17" fmla="*/ 6232601 w 6232601"/>
              <a:gd name="connsiteY17" fmla="*/ 3238645 h 5086877"/>
              <a:gd name="connsiteX18" fmla="*/ 6232601 w 6232601"/>
              <a:gd name="connsiteY18" fmla="*/ 3854722 h 5086877"/>
              <a:gd name="connsiteX19" fmla="*/ 6232601 w 6232601"/>
              <a:gd name="connsiteY19" fmla="*/ 4470800 h 5086877"/>
              <a:gd name="connsiteX20" fmla="*/ 6232601 w 6232601"/>
              <a:gd name="connsiteY20" fmla="*/ 5086877 h 5086877"/>
              <a:gd name="connsiteX21" fmla="*/ 5790653 w 6232601"/>
              <a:gd name="connsiteY21" fmla="*/ 5086877 h 5086877"/>
              <a:gd name="connsiteX22" fmla="*/ 5224053 w 6232601"/>
              <a:gd name="connsiteY22" fmla="*/ 5086877 h 5086877"/>
              <a:gd name="connsiteX23" fmla="*/ 4782105 w 6232601"/>
              <a:gd name="connsiteY23" fmla="*/ 5086877 h 5086877"/>
              <a:gd name="connsiteX24" fmla="*/ 4215505 w 6232601"/>
              <a:gd name="connsiteY24" fmla="*/ 5086877 h 5086877"/>
              <a:gd name="connsiteX25" fmla="*/ 3835883 w 6232601"/>
              <a:gd name="connsiteY25" fmla="*/ 5086877 h 5086877"/>
              <a:gd name="connsiteX26" fmla="*/ 3456261 w 6232601"/>
              <a:gd name="connsiteY26" fmla="*/ 5086877 h 5086877"/>
              <a:gd name="connsiteX27" fmla="*/ 2889660 w 6232601"/>
              <a:gd name="connsiteY27" fmla="*/ 5086877 h 5086877"/>
              <a:gd name="connsiteX28" fmla="*/ 2447712 w 6232601"/>
              <a:gd name="connsiteY28" fmla="*/ 5086877 h 5086877"/>
              <a:gd name="connsiteX29" fmla="*/ 1818786 w 6232601"/>
              <a:gd name="connsiteY29" fmla="*/ 5086877 h 5086877"/>
              <a:gd name="connsiteX30" fmla="*/ 1376838 w 6232601"/>
              <a:gd name="connsiteY30" fmla="*/ 5086877 h 5086877"/>
              <a:gd name="connsiteX31" fmla="*/ 747912 w 6232601"/>
              <a:gd name="connsiteY31" fmla="*/ 5086877 h 5086877"/>
              <a:gd name="connsiteX32" fmla="*/ 0 w 6232601"/>
              <a:gd name="connsiteY32" fmla="*/ 5086877 h 5086877"/>
              <a:gd name="connsiteX33" fmla="*/ 0 w 6232601"/>
              <a:gd name="connsiteY33" fmla="*/ 4470800 h 5086877"/>
              <a:gd name="connsiteX34" fmla="*/ 0 w 6232601"/>
              <a:gd name="connsiteY34" fmla="*/ 3854722 h 5086877"/>
              <a:gd name="connsiteX35" fmla="*/ 0 w 6232601"/>
              <a:gd name="connsiteY35" fmla="*/ 3187776 h 5086877"/>
              <a:gd name="connsiteX36" fmla="*/ 0 w 6232601"/>
              <a:gd name="connsiteY36" fmla="*/ 2673436 h 5086877"/>
              <a:gd name="connsiteX37" fmla="*/ 0 w 6232601"/>
              <a:gd name="connsiteY37" fmla="*/ 2006490 h 5086877"/>
              <a:gd name="connsiteX38" fmla="*/ 0 w 6232601"/>
              <a:gd name="connsiteY38" fmla="*/ 1543019 h 5086877"/>
              <a:gd name="connsiteX39" fmla="*/ 0 w 6232601"/>
              <a:gd name="connsiteY39" fmla="*/ 1130417 h 5086877"/>
              <a:gd name="connsiteX40" fmla="*/ 0 w 6232601"/>
              <a:gd name="connsiteY40" fmla="*/ 717815 h 5086877"/>
              <a:gd name="connsiteX41" fmla="*/ 0 w 6232601"/>
              <a:gd name="connsiteY41" fmla="*/ 0 h 50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2601" h="5086877" extrusionOk="0">
                <a:moveTo>
                  <a:pt x="0" y="0"/>
                </a:moveTo>
                <a:cubicBezTo>
                  <a:pt x="216949" y="-5087"/>
                  <a:pt x="321759" y="10373"/>
                  <a:pt x="504274" y="0"/>
                </a:cubicBezTo>
                <a:cubicBezTo>
                  <a:pt x="686789" y="-10373"/>
                  <a:pt x="746630" y="43454"/>
                  <a:pt x="883896" y="0"/>
                </a:cubicBezTo>
                <a:cubicBezTo>
                  <a:pt x="1021162" y="-43454"/>
                  <a:pt x="1298237" y="55949"/>
                  <a:pt x="1575148" y="0"/>
                </a:cubicBezTo>
                <a:cubicBezTo>
                  <a:pt x="1852059" y="-55949"/>
                  <a:pt x="1832718" y="39546"/>
                  <a:pt x="2079422" y="0"/>
                </a:cubicBezTo>
                <a:cubicBezTo>
                  <a:pt x="2326126" y="-39546"/>
                  <a:pt x="2396196" y="55413"/>
                  <a:pt x="2583696" y="0"/>
                </a:cubicBezTo>
                <a:cubicBezTo>
                  <a:pt x="2771196" y="-55413"/>
                  <a:pt x="2997202" y="71086"/>
                  <a:pt x="3274949" y="0"/>
                </a:cubicBezTo>
                <a:cubicBezTo>
                  <a:pt x="3552696" y="-71086"/>
                  <a:pt x="3569680" y="28624"/>
                  <a:pt x="3716897" y="0"/>
                </a:cubicBezTo>
                <a:cubicBezTo>
                  <a:pt x="3864114" y="-28624"/>
                  <a:pt x="4222100" y="33573"/>
                  <a:pt x="4408149" y="0"/>
                </a:cubicBezTo>
                <a:cubicBezTo>
                  <a:pt x="4594198" y="-33573"/>
                  <a:pt x="4909546" y="37081"/>
                  <a:pt x="5099401" y="0"/>
                </a:cubicBezTo>
                <a:cubicBezTo>
                  <a:pt x="5289256" y="-37081"/>
                  <a:pt x="5511175" y="20893"/>
                  <a:pt x="5666001" y="0"/>
                </a:cubicBezTo>
                <a:cubicBezTo>
                  <a:pt x="5820827" y="-20893"/>
                  <a:pt x="6074175" y="47325"/>
                  <a:pt x="6232601" y="0"/>
                </a:cubicBezTo>
                <a:cubicBezTo>
                  <a:pt x="6247713" y="140594"/>
                  <a:pt x="6201733" y="352758"/>
                  <a:pt x="6232601" y="514340"/>
                </a:cubicBezTo>
                <a:cubicBezTo>
                  <a:pt x="6263469" y="675922"/>
                  <a:pt x="6227151" y="793448"/>
                  <a:pt x="6232601" y="926942"/>
                </a:cubicBezTo>
                <a:cubicBezTo>
                  <a:pt x="6238051" y="1060436"/>
                  <a:pt x="6173565" y="1342126"/>
                  <a:pt x="6232601" y="1492151"/>
                </a:cubicBezTo>
                <a:cubicBezTo>
                  <a:pt x="6291637" y="1642176"/>
                  <a:pt x="6189833" y="1821611"/>
                  <a:pt x="6232601" y="2057359"/>
                </a:cubicBezTo>
                <a:cubicBezTo>
                  <a:pt x="6275369" y="2293107"/>
                  <a:pt x="6188431" y="2501894"/>
                  <a:pt x="6232601" y="2622568"/>
                </a:cubicBezTo>
                <a:cubicBezTo>
                  <a:pt x="6276771" y="2743242"/>
                  <a:pt x="6168439" y="3002326"/>
                  <a:pt x="6232601" y="3238645"/>
                </a:cubicBezTo>
                <a:cubicBezTo>
                  <a:pt x="6296763" y="3474964"/>
                  <a:pt x="6206888" y="3617570"/>
                  <a:pt x="6232601" y="3854722"/>
                </a:cubicBezTo>
                <a:cubicBezTo>
                  <a:pt x="6258314" y="4091874"/>
                  <a:pt x="6164458" y="4305425"/>
                  <a:pt x="6232601" y="4470800"/>
                </a:cubicBezTo>
                <a:cubicBezTo>
                  <a:pt x="6300744" y="4636175"/>
                  <a:pt x="6193716" y="4889475"/>
                  <a:pt x="6232601" y="5086877"/>
                </a:cubicBezTo>
                <a:cubicBezTo>
                  <a:pt x="6074131" y="5104302"/>
                  <a:pt x="5969546" y="5039965"/>
                  <a:pt x="5790653" y="5086877"/>
                </a:cubicBezTo>
                <a:cubicBezTo>
                  <a:pt x="5611760" y="5133789"/>
                  <a:pt x="5352166" y="5055834"/>
                  <a:pt x="5224053" y="5086877"/>
                </a:cubicBezTo>
                <a:cubicBezTo>
                  <a:pt x="5095940" y="5117920"/>
                  <a:pt x="4985934" y="5072627"/>
                  <a:pt x="4782105" y="5086877"/>
                </a:cubicBezTo>
                <a:cubicBezTo>
                  <a:pt x="4578276" y="5101127"/>
                  <a:pt x="4456483" y="5041923"/>
                  <a:pt x="4215505" y="5086877"/>
                </a:cubicBezTo>
                <a:cubicBezTo>
                  <a:pt x="3974527" y="5131831"/>
                  <a:pt x="3949815" y="5058163"/>
                  <a:pt x="3835883" y="5086877"/>
                </a:cubicBezTo>
                <a:cubicBezTo>
                  <a:pt x="3721951" y="5115591"/>
                  <a:pt x="3578176" y="5072336"/>
                  <a:pt x="3456261" y="5086877"/>
                </a:cubicBezTo>
                <a:cubicBezTo>
                  <a:pt x="3334346" y="5101418"/>
                  <a:pt x="3144751" y="5031639"/>
                  <a:pt x="2889660" y="5086877"/>
                </a:cubicBezTo>
                <a:cubicBezTo>
                  <a:pt x="2634569" y="5142115"/>
                  <a:pt x="2575664" y="5054385"/>
                  <a:pt x="2447712" y="5086877"/>
                </a:cubicBezTo>
                <a:cubicBezTo>
                  <a:pt x="2319760" y="5119369"/>
                  <a:pt x="1958754" y="5054622"/>
                  <a:pt x="1818786" y="5086877"/>
                </a:cubicBezTo>
                <a:cubicBezTo>
                  <a:pt x="1678818" y="5119132"/>
                  <a:pt x="1573756" y="5047139"/>
                  <a:pt x="1376838" y="5086877"/>
                </a:cubicBezTo>
                <a:cubicBezTo>
                  <a:pt x="1179920" y="5126615"/>
                  <a:pt x="964189" y="5079946"/>
                  <a:pt x="747912" y="5086877"/>
                </a:cubicBezTo>
                <a:cubicBezTo>
                  <a:pt x="531635" y="5093808"/>
                  <a:pt x="307015" y="5079744"/>
                  <a:pt x="0" y="5086877"/>
                </a:cubicBezTo>
                <a:cubicBezTo>
                  <a:pt x="-14528" y="4936056"/>
                  <a:pt x="61965" y="4693261"/>
                  <a:pt x="0" y="4470800"/>
                </a:cubicBezTo>
                <a:cubicBezTo>
                  <a:pt x="-61965" y="4248339"/>
                  <a:pt x="40671" y="4120688"/>
                  <a:pt x="0" y="3854722"/>
                </a:cubicBezTo>
                <a:cubicBezTo>
                  <a:pt x="-40671" y="3588756"/>
                  <a:pt x="64024" y="3486269"/>
                  <a:pt x="0" y="3187776"/>
                </a:cubicBezTo>
                <a:cubicBezTo>
                  <a:pt x="-64024" y="2889283"/>
                  <a:pt x="16824" y="2874987"/>
                  <a:pt x="0" y="2673436"/>
                </a:cubicBezTo>
                <a:cubicBezTo>
                  <a:pt x="-16824" y="2471885"/>
                  <a:pt x="77980" y="2231242"/>
                  <a:pt x="0" y="2006490"/>
                </a:cubicBezTo>
                <a:cubicBezTo>
                  <a:pt x="-77980" y="1781738"/>
                  <a:pt x="15207" y="1659261"/>
                  <a:pt x="0" y="1543019"/>
                </a:cubicBezTo>
                <a:cubicBezTo>
                  <a:pt x="-15207" y="1426777"/>
                  <a:pt x="33335" y="1284668"/>
                  <a:pt x="0" y="1130417"/>
                </a:cubicBezTo>
                <a:cubicBezTo>
                  <a:pt x="-33335" y="976166"/>
                  <a:pt x="44609" y="900774"/>
                  <a:pt x="0" y="717815"/>
                </a:cubicBezTo>
                <a:cubicBezTo>
                  <a:pt x="-44609" y="534856"/>
                  <a:pt x="59215" y="20010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DD39E73-6CAF-1CC8-43A5-E6439371CBB0}"/>
              </a:ext>
            </a:extLst>
          </p:cNvPr>
          <p:cNvGrpSpPr/>
          <p:nvPr/>
        </p:nvGrpSpPr>
        <p:grpSpPr>
          <a:xfrm>
            <a:off x="-302332" y="5139159"/>
            <a:ext cx="4314798" cy="1259794"/>
            <a:chOff x="-302332" y="5139159"/>
            <a:chExt cx="4314798" cy="1259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D55F1D-8D5B-2389-93AF-5FF7E8FB20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8653" y="5139159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4031F02-AC74-5C60-A076-15D581C4EA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8653" y="6251053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7BCACA-D031-FEF4-9875-537178B995F3}"/>
                </a:ext>
              </a:extLst>
            </p:cNvPr>
            <p:cNvSpPr txBox="1"/>
            <p:nvPr/>
          </p:nvSpPr>
          <p:spPr>
            <a:xfrm>
              <a:off x="3194613" y="5464273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(0,0)</a:t>
              </a: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7CF7CBC-687C-70CB-1B4B-25A49E9C7B4C}"/>
                </a:ext>
              </a:extLst>
            </p:cNvPr>
            <p:cNvSpPr/>
            <p:nvPr/>
          </p:nvSpPr>
          <p:spPr bwMode="auto">
            <a:xfrm rot="20457586">
              <a:off x="-302332" y="5910567"/>
              <a:ext cx="3679990" cy="488386"/>
            </a:xfrm>
            <a:prstGeom prst="arc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ED5174-87FC-262E-95C7-028B41A9128D}"/>
                </a:ext>
              </a:extLst>
            </p:cNvPr>
            <p:cNvSpPr/>
            <p:nvPr/>
          </p:nvSpPr>
          <p:spPr bwMode="auto">
            <a:xfrm>
              <a:off x="3505669" y="5850672"/>
              <a:ext cx="139196" cy="1391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23" name="Picture 2" descr="Clearpath Robotics TurtleBot 4 Mobile Robot">
            <a:extLst>
              <a:ext uri="{FF2B5EF4-FFF2-40B4-BE49-F238E27FC236}">
                <a16:creationId xmlns:a16="http://schemas.microsoft.com/office/drawing/2014/main" id="{86CE5B6D-0216-055F-35A2-F62F0363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47" y="1402009"/>
            <a:ext cx="2676870" cy="26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1AD8CB-9A87-0109-AA52-B008DB4A7C19}"/>
              </a:ext>
            </a:extLst>
          </p:cNvPr>
          <p:cNvCxnSpPr/>
          <p:nvPr/>
        </p:nvCxnSpPr>
        <p:spPr bwMode="auto">
          <a:xfrm flipH="1">
            <a:off x="7035613" y="2653375"/>
            <a:ext cx="3361765" cy="211118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A290B0-AD56-AEE2-5CB4-946CBB6D2F48}"/>
                  </a:ext>
                </a:extLst>
              </p:cNvPr>
              <p:cNvSpPr txBox="1"/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A290B0-AD56-AEE2-5CB4-946CBB6D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793" y="3198167"/>
                <a:ext cx="988989" cy="46166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62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CF465-BD95-08EE-FA6F-B4E2E955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5DFEF29-2605-53C9-3424-F659F5C17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D2FC96A-165C-1855-6161-CF8432108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3336956-1AA5-455B-84AA-FCE1FA1F5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Mapping: Adding to the World Frame</a:t>
            </a:r>
          </a:p>
        </p:txBody>
      </p:sp>
      <p:pic>
        <p:nvPicPr>
          <p:cNvPr id="7" name="Picture 4" descr="Screen Shot 2016-03-06 at 11.46.14 AM">
            <a:extLst>
              <a:ext uri="{FF2B5EF4-FFF2-40B4-BE49-F238E27FC236}">
                <a16:creationId xmlns:a16="http://schemas.microsoft.com/office/drawing/2014/main" id="{7DB003F3-BE2D-B697-68F4-C891DE30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3" y="1402009"/>
            <a:ext cx="6232601" cy="5086877"/>
          </a:xfrm>
          <a:custGeom>
            <a:avLst/>
            <a:gdLst>
              <a:gd name="connsiteX0" fmla="*/ 0 w 6232601"/>
              <a:gd name="connsiteY0" fmla="*/ 0 h 5086877"/>
              <a:gd name="connsiteX1" fmla="*/ 504274 w 6232601"/>
              <a:gd name="connsiteY1" fmla="*/ 0 h 5086877"/>
              <a:gd name="connsiteX2" fmla="*/ 883896 w 6232601"/>
              <a:gd name="connsiteY2" fmla="*/ 0 h 5086877"/>
              <a:gd name="connsiteX3" fmla="*/ 1575148 w 6232601"/>
              <a:gd name="connsiteY3" fmla="*/ 0 h 5086877"/>
              <a:gd name="connsiteX4" fmla="*/ 2079422 w 6232601"/>
              <a:gd name="connsiteY4" fmla="*/ 0 h 5086877"/>
              <a:gd name="connsiteX5" fmla="*/ 2583696 w 6232601"/>
              <a:gd name="connsiteY5" fmla="*/ 0 h 5086877"/>
              <a:gd name="connsiteX6" fmla="*/ 3274949 w 6232601"/>
              <a:gd name="connsiteY6" fmla="*/ 0 h 5086877"/>
              <a:gd name="connsiteX7" fmla="*/ 3716897 w 6232601"/>
              <a:gd name="connsiteY7" fmla="*/ 0 h 5086877"/>
              <a:gd name="connsiteX8" fmla="*/ 4408149 w 6232601"/>
              <a:gd name="connsiteY8" fmla="*/ 0 h 5086877"/>
              <a:gd name="connsiteX9" fmla="*/ 5099401 w 6232601"/>
              <a:gd name="connsiteY9" fmla="*/ 0 h 5086877"/>
              <a:gd name="connsiteX10" fmla="*/ 5666001 w 6232601"/>
              <a:gd name="connsiteY10" fmla="*/ 0 h 5086877"/>
              <a:gd name="connsiteX11" fmla="*/ 6232601 w 6232601"/>
              <a:gd name="connsiteY11" fmla="*/ 0 h 5086877"/>
              <a:gd name="connsiteX12" fmla="*/ 6232601 w 6232601"/>
              <a:gd name="connsiteY12" fmla="*/ 514340 h 5086877"/>
              <a:gd name="connsiteX13" fmla="*/ 6232601 w 6232601"/>
              <a:gd name="connsiteY13" fmla="*/ 926942 h 5086877"/>
              <a:gd name="connsiteX14" fmla="*/ 6232601 w 6232601"/>
              <a:gd name="connsiteY14" fmla="*/ 1492151 h 5086877"/>
              <a:gd name="connsiteX15" fmla="*/ 6232601 w 6232601"/>
              <a:gd name="connsiteY15" fmla="*/ 2057359 h 5086877"/>
              <a:gd name="connsiteX16" fmla="*/ 6232601 w 6232601"/>
              <a:gd name="connsiteY16" fmla="*/ 2622568 h 5086877"/>
              <a:gd name="connsiteX17" fmla="*/ 6232601 w 6232601"/>
              <a:gd name="connsiteY17" fmla="*/ 3238645 h 5086877"/>
              <a:gd name="connsiteX18" fmla="*/ 6232601 w 6232601"/>
              <a:gd name="connsiteY18" fmla="*/ 3854722 h 5086877"/>
              <a:gd name="connsiteX19" fmla="*/ 6232601 w 6232601"/>
              <a:gd name="connsiteY19" fmla="*/ 4470800 h 5086877"/>
              <a:gd name="connsiteX20" fmla="*/ 6232601 w 6232601"/>
              <a:gd name="connsiteY20" fmla="*/ 5086877 h 5086877"/>
              <a:gd name="connsiteX21" fmla="*/ 5790653 w 6232601"/>
              <a:gd name="connsiteY21" fmla="*/ 5086877 h 5086877"/>
              <a:gd name="connsiteX22" fmla="*/ 5224053 w 6232601"/>
              <a:gd name="connsiteY22" fmla="*/ 5086877 h 5086877"/>
              <a:gd name="connsiteX23" fmla="*/ 4782105 w 6232601"/>
              <a:gd name="connsiteY23" fmla="*/ 5086877 h 5086877"/>
              <a:gd name="connsiteX24" fmla="*/ 4215505 w 6232601"/>
              <a:gd name="connsiteY24" fmla="*/ 5086877 h 5086877"/>
              <a:gd name="connsiteX25" fmla="*/ 3835883 w 6232601"/>
              <a:gd name="connsiteY25" fmla="*/ 5086877 h 5086877"/>
              <a:gd name="connsiteX26" fmla="*/ 3456261 w 6232601"/>
              <a:gd name="connsiteY26" fmla="*/ 5086877 h 5086877"/>
              <a:gd name="connsiteX27" fmla="*/ 2889660 w 6232601"/>
              <a:gd name="connsiteY27" fmla="*/ 5086877 h 5086877"/>
              <a:gd name="connsiteX28" fmla="*/ 2447712 w 6232601"/>
              <a:gd name="connsiteY28" fmla="*/ 5086877 h 5086877"/>
              <a:gd name="connsiteX29" fmla="*/ 1818786 w 6232601"/>
              <a:gd name="connsiteY29" fmla="*/ 5086877 h 5086877"/>
              <a:gd name="connsiteX30" fmla="*/ 1376838 w 6232601"/>
              <a:gd name="connsiteY30" fmla="*/ 5086877 h 5086877"/>
              <a:gd name="connsiteX31" fmla="*/ 747912 w 6232601"/>
              <a:gd name="connsiteY31" fmla="*/ 5086877 h 5086877"/>
              <a:gd name="connsiteX32" fmla="*/ 0 w 6232601"/>
              <a:gd name="connsiteY32" fmla="*/ 5086877 h 5086877"/>
              <a:gd name="connsiteX33" fmla="*/ 0 w 6232601"/>
              <a:gd name="connsiteY33" fmla="*/ 4470800 h 5086877"/>
              <a:gd name="connsiteX34" fmla="*/ 0 w 6232601"/>
              <a:gd name="connsiteY34" fmla="*/ 3854722 h 5086877"/>
              <a:gd name="connsiteX35" fmla="*/ 0 w 6232601"/>
              <a:gd name="connsiteY35" fmla="*/ 3187776 h 5086877"/>
              <a:gd name="connsiteX36" fmla="*/ 0 w 6232601"/>
              <a:gd name="connsiteY36" fmla="*/ 2673436 h 5086877"/>
              <a:gd name="connsiteX37" fmla="*/ 0 w 6232601"/>
              <a:gd name="connsiteY37" fmla="*/ 2006490 h 5086877"/>
              <a:gd name="connsiteX38" fmla="*/ 0 w 6232601"/>
              <a:gd name="connsiteY38" fmla="*/ 1543019 h 5086877"/>
              <a:gd name="connsiteX39" fmla="*/ 0 w 6232601"/>
              <a:gd name="connsiteY39" fmla="*/ 1130417 h 5086877"/>
              <a:gd name="connsiteX40" fmla="*/ 0 w 6232601"/>
              <a:gd name="connsiteY40" fmla="*/ 717815 h 5086877"/>
              <a:gd name="connsiteX41" fmla="*/ 0 w 6232601"/>
              <a:gd name="connsiteY41" fmla="*/ 0 h 50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2601" h="5086877" extrusionOk="0">
                <a:moveTo>
                  <a:pt x="0" y="0"/>
                </a:moveTo>
                <a:cubicBezTo>
                  <a:pt x="216949" y="-5087"/>
                  <a:pt x="321759" y="10373"/>
                  <a:pt x="504274" y="0"/>
                </a:cubicBezTo>
                <a:cubicBezTo>
                  <a:pt x="686789" y="-10373"/>
                  <a:pt x="746630" y="43454"/>
                  <a:pt x="883896" y="0"/>
                </a:cubicBezTo>
                <a:cubicBezTo>
                  <a:pt x="1021162" y="-43454"/>
                  <a:pt x="1298237" y="55949"/>
                  <a:pt x="1575148" y="0"/>
                </a:cubicBezTo>
                <a:cubicBezTo>
                  <a:pt x="1852059" y="-55949"/>
                  <a:pt x="1832718" y="39546"/>
                  <a:pt x="2079422" y="0"/>
                </a:cubicBezTo>
                <a:cubicBezTo>
                  <a:pt x="2326126" y="-39546"/>
                  <a:pt x="2396196" y="55413"/>
                  <a:pt x="2583696" y="0"/>
                </a:cubicBezTo>
                <a:cubicBezTo>
                  <a:pt x="2771196" y="-55413"/>
                  <a:pt x="2997202" y="71086"/>
                  <a:pt x="3274949" y="0"/>
                </a:cubicBezTo>
                <a:cubicBezTo>
                  <a:pt x="3552696" y="-71086"/>
                  <a:pt x="3569680" y="28624"/>
                  <a:pt x="3716897" y="0"/>
                </a:cubicBezTo>
                <a:cubicBezTo>
                  <a:pt x="3864114" y="-28624"/>
                  <a:pt x="4222100" y="33573"/>
                  <a:pt x="4408149" y="0"/>
                </a:cubicBezTo>
                <a:cubicBezTo>
                  <a:pt x="4594198" y="-33573"/>
                  <a:pt x="4909546" y="37081"/>
                  <a:pt x="5099401" y="0"/>
                </a:cubicBezTo>
                <a:cubicBezTo>
                  <a:pt x="5289256" y="-37081"/>
                  <a:pt x="5511175" y="20893"/>
                  <a:pt x="5666001" y="0"/>
                </a:cubicBezTo>
                <a:cubicBezTo>
                  <a:pt x="5820827" y="-20893"/>
                  <a:pt x="6074175" y="47325"/>
                  <a:pt x="6232601" y="0"/>
                </a:cubicBezTo>
                <a:cubicBezTo>
                  <a:pt x="6247713" y="140594"/>
                  <a:pt x="6201733" y="352758"/>
                  <a:pt x="6232601" y="514340"/>
                </a:cubicBezTo>
                <a:cubicBezTo>
                  <a:pt x="6263469" y="675922"/>
                  <a:pt x="6227151" y="793448"/>
                  <a:pt x="6232601" y="926942"/>
                </a:cubicBezTo>
                <a:cubicBezTo>
                  <a:pt x="6238051" y="1060436"/>
                  <a:pt x="6173565" y="1342126"/>
                  <a:pt x="6232601" y="1492151"/>
                </a:cubicBezTo>
                <a:cubicBezTo>
                  <a:pt x="6291637" y="1642176"/>
                  <a:pt x="6189833" y="1821611"/>
                  <a:pt x="6232601" y="2057359"/>
                </a:cubicBezTo>
                <a:cubicBezTo>
                  <a:pt x="6275369" y="2293107"/>
                  <a:pt x="6188431" y="2501894"/>
                  <a:pt x="6232601" y="2622568"/>
                </a:cubicBezTo>
                <a:cubicBezTo>
                  <a:pt x="6276771" y="2743242"/>
                  <a:pt x="6168439" y="3002326"/>
                  <a:pt x="6232601" y="3238645"/>
                </a:cubicBezTo>
                <a:cubicBezTo>
                  <a:pt x="6296763" y="3474964"/>
                  <a:pt x="6206888" y="3617570"/>
                  <a:pt x="6232601" y="3854722"/>
                </a:cubicBezTo>
                <a:cubicBezTo>
                  <a:pt x="6258314" y="4091874"/>
                  <a:pt x="6164458" y="4305425"/>
                  <a:pt x="6232601" y="4470800"/>
                </a:cubicBezTo>
                <a:cubicBezTo>
                  <a:pt x="6300744" y="4636175"/>
                  <a:pt x="6193716" y="4889475"/>
                  <a:pt x="6232601" y="5086877"/>
                </a:cubicBezTo>
                <a:cubicBezTo>
                  <a:pt x="6074131" y="5104302"/>
                  <a:pt x="5969546" y="5039965"/>
                  <a:pt x="5790653" y="5086877"/>
                </a:cubicBezTo>
                <a:cubicBezTo>
                  <a:pt x="5611760" y="5133789"/>
                  <a:pt x="5352166" y="5055834"/>
                  <a:pt x="5224053" y="5086877"/>
                </a:cubicBezTo>
                <a:cubicBezTo>
                  <a:pt x="5095940" y="5117920"/>
                  <a:pt x="4985934" y="5072627"/>
                  <a:pt x="4782105" y="5086877"/>
                </a:cubicBezTo>
                <a:cubicBezTo>
                  <a:pt x="4578276" y="5101127"/>
                  <a:pt x="4456483" y="5041923"/>
                  <a:pt x="4215505" y="5086877"/>
                </a:cubicBezTo>
                <a:cubicBezTo>
                  <a:pt x="3974527" y="5131831"/>
                  <a:pt x="3949815" y="5058163"/>
                  <a:pt x="3835883" y="5086877"/>
                </a:cubicBezTo>
                <a:cubicBezTo>
                  <a:pt x="3721951" y="5115591"/>
                  <a:pt x="3578176" y="5072336"/>
                  <a:pt x="3456261" y="5086877"/>
                </a:cubicBezTo>
                <a:cubicBezTo>
                  <a:pt x="3334346" y="5101418"/>
                  <a:pt x="3144751" y="5031639"/>
                  <a:pt x="2889660" y="5086877"/>
                </a:cubicBezTo>
                <a:cubicBezTo>
                  <a:pt x="2634569" y="5142115"/>
                  <a:pt x="2575664" y="5054385"/>
                  <a:pt x="2447712" y="5086877"/>
                </a:cubicBezTo>
                <a:cubicBezTo>
                  <a:pt x="2319760" y="5119369"/>
                  <a:pt x="1958754" y="5054622"/>
                  <a:pt x="1818786" y="5086877"/>
                </a:cubicBezTo>
                <a:cubicBezTo>
                  <a:pt x="1678818" y="5119132"/>
                  <a:pt x="1573756" y="5047139"/>
                  <a:pt x="1376838" y="5086877"/>
                </a:cubicBezTo>
                <a:cubicBezTo>
                  <a:pt x="1179920" y="5126615"/>
                  <a:pt x="964189" y="5079946"/>
                  <a:pt x="747912" y="5086877"/>
                </a:cubicBezTo>
                <a:cubicBezTo>
                  <a:pt x="531635" y="5093808"/>
                  <a:pt x="307015" y="5079744"/>
                  <a:pt x="0" y="5086877"/>
                </a:cubicBezTo>
                <a:cubicBezTo>
                  <a:pt x="-14528" y="4936056"/>
                  <a:pt x="61965" y="4693261"/>
                  <a:pt x="0" y="4470800"/>
                </a:cubicBezTo>
                <a:cubicBezTo>
                  <a:pt x="-61965" y="4248339"/>
                  <a:pt x="40671" y="4120688"/>
                  <a:pt x="0" y="3854722"/>
                </a:cubicBezTo>
                <a:cubicBezTo>
                  <a:pt x="-40671" y="3588756"/>
                  <a:pt x="64024" y="3486269"/>
                  <a:pt x="0" y="3187776"/>
                </a:cubicBezTo>
                <a:cubicBezTo>
                  <a:pt x="-64024" y="2889283"/>
                  <a:pt x="16824" y="2874987"/>
                  <a:pt x="0" y="2673436"/>
                </a:cubicBezTo>
                <a:cubicBezTo>
                  <a:pt x="-16824" y="2471885"/>
                  <a:pt x="77980" y="2231242"/>
                  <a:pt x="0" y="2006490"/>
                </a:cubicBezTo>
                <a:cubicBezTo>
                  <a:pt x="-77980" y="1781738"/>
                  <a:pt x="15207" y="1659261"/>
                  <a:pt x="0" y="1543019"/>
                </a:cubicBezTo>
                <a:cubicBezTo>
                  <a:pt x="-15207" y="1426777"/>
                  <a:pt x="33335" y="1284668"/>
                  <a:pt x="0" y="1130417"/>
                </a:cubicBezTo>
                <a:cubicBezTo>
                  <a:pt x="-33335" y="976166"/>
                  <a:pt x="44609" y="900774"/>
                  <a:pt x="0" y="717815"/>
                </a:cubicBezTo>
                <a:cubicBezTo>
                  <a:pt x="-44609" y="534856"/>
                  <a:pt x="59215" y="20010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E11FCE-340E-4A98-8D27-C019CF6A1134}"/>
              </a:ext>
            </a:extLst>
          </p:cNvPr>
          <p:cNvGrpSpPr/>
          <p:nvPr/>
        </p:nvGrpSpPr>
        <p:grpSpPr>
          <a:xfrm>
            <a:off x="-302332" y="5139159"/>
            <a:ext cx="4314798" cy="1259794"/>
            <a:chOff x="-302332" y="5139159"/>
            <a:chExt cx="4314798" cy="12597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724DAE0-793D-F679-EE5A-B99D3DE8834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8653" y="5139159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3EE432D-4126-AE18-8534-421AA54EE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8653" y="6251053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05C2B-1173-C412-404B-E3C2C64C8D44}"/>
                </a:ext>
              </a:extLst>
            </p:cNvPr>
            <p:cNvSpPr txBox="1"/>
            <p:nvPr/>
          </p:nvSpPr>
          <p:spPr>
            <a:xfrm>
              <a:off x="3194613" y="5464273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(0,0)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26A9DE5-BED7-4B09-E9CC-7CD8FF8085EE}"/>
                </a:ext>
              </a:extLst>
            </p:cNvPr>
            <p:cNvSpPr/>
            <p:nvPr/>
          </p:nvSpPr>
          <p:spPr bwMode="auto">
            <a:xfrm rot="20457586">
              <a:off x="-302332" y="5910567"/>
              <a:ext cx="3679990" cy="488386"/>
            </a:xfrm>
            <a:prstGeom prst="arc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3CB6AD-66CC-9BF4-54FF-0E48FFB2EA55}"/>
                </a:ext>
              </a:extLst>
            </p:cNvPr>
            <p:cNvSpPr/>
            <p:nvPr/>
          </p:nvSpPr>
          <p:spPr bwMode="auto">
            <a:xfrm>
              <a:off x="3505669" y="5850672"/>
              <a:ext cx="139196" cy="1391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B144653-879A-B9B5-C6C3-190AB2377593}"/>
              </a:ext>
            </a:extLst>
          </p:cNvPr>
          <p:cNvSpPr/>
          <p:nvPr/>
        </p:nvSpPr>
        <p:spPr bwMode="auto">
          <a:xfrm>
            <a:off x="4144167" y="3945447"/>
            <a:ext cx="295835" cy="295835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01B516-A4E7-2629-D22A-F35E001B37C0}"/>
              </a:ext>
            </a:extLst>
          </p:cNvPr>
          <p:cNvGrpSpPr/>
          <p:nvPr/>
        </p:nvGrpSpPr>
        <p:grpSpPr>
          <a:xfrm rot="1800000">
            <a:off x="4393622" y="3712552"/>
            <a:ext cx="462459" cy="546334"/>
            <a:chOff x="8783401" y="2798670"/>
            <a:chExt cx="925975" cy="111189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440FEF4-8FE6-55B4-E8EF-BA34426AE0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783401" y="2798670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B4189F-9CEF-1793-873A-43335B7FDD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83401" y="3910564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98B6D2-C28E-A501-93DD-DA3A19B704A9}"/>
              </a:ext>
            </a:extLst>
          </p:cNvPr>
          <p:cNvCxnSpPr>
            <a:cxnSpLocks/>
          </p:cNvCxnSpPr>
          <p:nvPr/>
        </p:nvCxnSpPr>
        <p:spPr bwMode="auto">
          <a:xfrm flipV="1">
            <a:off x="4288016" y="3402304"/>
            <a:ext cx="835640" cy="69106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952196-C5AF-AA39-AA52-B9B4FAAF51D9}"/>
                  </a:ext>
                </a:extLst>
              </p:cNvPr>
              <p:cNvSpPr txBox="1"/>
              <p:nvPr/>
            </p:nvSpPr>
            <p:spPr>
              <a:xfrm>
                <a:off x="4610013" y="3730687"/>
                <a:ext cx="7950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(3, 8)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952196-C5AF-AA39-AA52-B9B4FAAF5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013" y="3730687"/>
                <a:ext cx="795089" cy="369332"/>
              </a:xfrm>
              <a:prstGeom prst="rect">
                <a:avLst/>
              </a:prstGeom>
              <a:blipFill>
                <a:blip r:embed="rId4"/>
                <a:stretch>
                  <a:fillRect l="-10938" r="-1093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46013B-B601-8BB3-439E-B32BC2B6DB62}"/>
                  </a:ext>
                </a:extLst>
              </p:cNvPr>
              <p:cNvSpPr txBox="1"/>
              <p:nvPr/>
            </p:nvSpPr>
            <p:spPr>
              <a:xfrm>
                <a:off x="8108585" y="2610458"/>
                <a:ext cx="2138727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46013B-B601-8BB3-439E-B32BC2B6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585" y="2610458"/>
                <a:ext cx="2138727" cy="560346"/>
              </a:xfrm>
              <a:prstGeom prst="rect">
                <a:avLst/>
              </a:prstGeom>
              <a:blipFill>
                <a:blip r:embed="rId5"/>
                <a:stretch>
                  <a:fillRect l="-4142" r="-1183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BF71B55-03EB-71A4-E636-728009B41413}"/>
              </a:ext>
            </a:extLst>
          </p:cNvPr>
          <p:cNvSpPr txBox="1"/>
          <p:nvPr/>
        </p:nvSpPr>
        <p:spPr>
          <a:xfrm>
            <a:off x="7275967" y="3429000"/>
            <a:ext cx="45451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1) </a:t>
            </a:r>
            <a:r>
              <a:rPr lang="en-US" dirty="0"/>
              <a:t>Find rigid transformation matrix from robot frame to world frame</a:t>
            </a:r>
          </a:p>
          <a:p>
            <a:endParaRPr lang="en-US" dirty="0"/>
          </a:p>
          <a:p>
            <a:r>
              <a:rPr lang="en-US" b="1" dirty="0"/>
              <a:t>2) </a:t>
            </a:r>
            <a:r>
              <a:rPr lang="en-US" dirty="0"/>
              <a:t>Transform point in robot frame to world frame</a:t>
            </a:r>
          </a:p>
          <a:p>
            <a:endParaRPr lang="en-US" dirty="0"/>
          </a:p>
          <a:p>
            <a:r>
              <a:rPr lang="en-US" b="1" dirty="0"/>
              <a:t>3) </a:t>
            </a:r>
            <a:r>
              <a:rPr lang="en-US" dirty="0"/>
              <a:t>Add to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B6CDD0-9EAC-3B17-31A7-3D9AF20C9D38}"/>
                  </a:ext>
                </a:extLst>
              </p:cNvPr>
              <p:cNvSpPr txBox="1"/>
              <p:nvPr/>
            </p:nvSpPr>
            <p:spPr>
              <a:xfrm>
                <a:off x="8028006" y="1686114"/>
                <a:ext cx="304102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Turtlebot</a:t>
                </a:r>
                <a:r>
                  <a:rPr lang="en-US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B6CDD0-9EAC-3B17-31A7-3D9AF20C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006" y="1686114"/>
                <a:ext cx="3041025" cy="830997"/>
              </a:xfrm>
              <a:prstGeom prst="rect">
                <a:avLst/>
              </a:prstGeom>
              <a:blipFill>
                <a:blip r:embed="rId6"/>
                <a:stretch>
                  <a:fillRect l="-3333"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B7DA3AD1-4148-ABC2-56B6-F68BF0D84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798" y="622167"/>
            <a:ext cx="1990741" cy="14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95C09-73D3-5AB1-341A-B8DB8EC52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E2B277A-5B79-76FB-B93F-6E137D987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pic>
        <p:nvPicPr>
          <p:cNvPr id="5" name="Online Media 4" descr="Path Planning and Navigation with a Mobile Robot Turtlebot3 in ROS, Rviz and Gazebo">
            <a:hlinkClick r:id="" action="ppaction://media"/>
            <a:extLst>
              <a:ext uri="{FF2B5EF4-FFF2-40B4-BE49-F238E27FC236}">
                <a16:creationId xmlns:a16="http://schemas.microsoft.com/office/drawing/2014/main" id="{E894FC29-C4C7-052D-BF2F-08170FB42D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01700" y="-34724"/>
            <a:ext cx="9190299" cy="6892724"/>
          </a:xfrm>
          <a:prstGeom prst="rect">
            <a:avLst/>
          </a:prstGeom>
        </p:spPr>
      </p:pic>
      <p:pic>
        <p:nvPicPr>
          <p:cNvPr id="6" name="Picture 2" descr="Clearpath Robotics TurtleBot 4 Mobile Robot">
            <a:extLst>
              <a:ext uri="{FF2B5EF4-FFF2-40B4-BE49-F238E27FC236}">
                <a16:creationId xmlns:a16="http://schemas.microsoft.com/office/drawing/2014/main" id="{CFAD0552-DB84-DC65-87C3-DA2A35C4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" y="2310075"/>
            <a:ext cx="2818435" cy="28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3A9E7-FA92-71BD-5FEE-923EBBD5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BDD4F5F-449F-E886-0B8C-A37958273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D6969B3-1CB9-9751-2571-66542BD6C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EF73091-042A-D3C9-401D-2FC16A9FF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Mapping: Adding to the World Frame</a:t>
            </a:r>
          </a:p>
        </p:txBody>
      </p:sp>
      <p:pic>
        <p:nvPicPr>
          <p:cNvPr id="7" name="Picture 4" descr="Screen Shot 2016-03-06 at 11.46.14 AM">
            <a:extLst>
              <a:ext uri="{FF2B5EF4-FFF2-40B4-BE49-F238E27FC236}">
                <a16:creationId xmlns:a16="http://schemas.microsoft.com/office/drawing/2014/main" id="{3DFE7095-CB4F-FDC2-ED2D-074283C5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3" y="1402009"/>
            <a:ext cx="6232601" cy="5086877"/>
          </a:xfrm>
          <a:custGeom>
            <a:avLst/>
            <a:gdLst>
              <a:gd name="connsiteX0" fmla="*/ 0 w 6232601"/>
              <a:gd name="connsiteY0" fmla="*/ 0 h 5086877"/>
              <a:gd name="connsiteX1" fmla="*/ 504274 w 6232601"/>
              <a:gd name="connsiteY1" fmla="*/ 0 h 5086877"/>
              <a:gd name="connsiteX2" fmla="*/ 883896 w 6232601"/>
              <a:gd name="connsiteY2" fmla="*/ 0 h 5086877"/>
              <a:gd name="connsiteX3" fmla="*/ 1575148 w 6232601"/>
              <a:gd name="connsiteY3" fmla="*/ 0 h 5086877"/>
              <a:gd name="connsiteX4" fmla="*/ 2079422 w 6232601"/>
              <a:gd name="connsiteY4" fmla="*/ 0 h 5086877"/>
              <a:gd name="connsiteX5" fmla="*/ 2583696 w 6232601"/>
              <a:gd name="connsiteY5" fmla="*/ 0 h 5086877"/>
              <a:gd name="connsiteX6" fmla="*/ 3274949 w 6232601"/>
              <a:gd name="connsiteY6" fmla="*/ 0 h 5086877"/>
              <a:gd name="connsiteX7" fmla="*/ 3716897 w 6232601"/>
              <a:gd name="connsiteY7" fmla="*/ 0 h 5086877"/>
              <a:gd name="connsiteX8" fmla="*/ 4408149 w 6232601"/>
              <a:gd name="connsiteY8" fmla="*/ 0 h 5086877"/>
              <a:gd name="connsiteX9" fmla="*/ 5099401 w 6232601"/>
              <a:gd name="connsiteY9" fmla="*/ 0 h 5086877"/>
              <a:gd name="connsiteX10" fmla="*/ 5666001 w 6232601"/>
              <a:gd name="connsiteY10" fmla="*/ 0 h 5086877"/>
              <a:gd name="connsiteX11" fmla="*/ 6232601 w 6232601"/>
              <a:gd name="connsiteY11" fmla="*/ 0 h 5086877"/>
              <a:gd name="connsiteX12" fmla="*/ 6232601 w 6232601"/>
              <a:gd name="connsiteY12" fmla="*/ 514340 h 5086877"/>
              <a:gd name="connsiteX13" fmla="*/ 6232601 w 6232601"/>
              <a:gd name="connsiteY13" fmla="*/ 926942 h 5086877"/>
              <a:gd name="connsiteX14" fmla="*/ 6232601 w 6232601"/>
              <a:gd name="connsiteY14" fmla="*/ 1492151 h 5086877"/>
              <a:gd name="connsiteX15" fmla="*/ 6232601 w 6232601"/>
              <a:gd name="connsiteY15" fmla="*/ 2057359 h 5086877"/>
              <a:gd name="connsiteX16" fmla="*/ 6232601 w 6232601"/>
              <a:gd name="connsiteY16" fmla="*/ 2622568 h 5086877"/>
              <a:gd name="connsiteX17" fmla="*/ 6232601 w 6232601"/>
              <a:gd name="connsiteY17" fmla="*/ 3238645 h 5086877"/>
              <a:gd name="connsiteX18" fmla="*/ 6232601 w 6232601"/>
              <a:gd name="connsiteY18" fmla="*/ 3854722 h 5086877"/>
              <a:gd name="connsiteX19" fmla="*/ 6232601 w 6232601"/>
              <a:gd name="connsiteY19" fmla="*/ 4470800 h 5086877"/>
              <a:gd name="connsiteX20" fmla="*/ 6232601 w 6232601"/>
              <a:gd name="connsiteY20" fmla="*/ 5086877 h 5086877"/>
              <a:gd name="connsiteX21" fmla="*/ 5790653 w 6232601"/>
              <a:gd name="connsiteY21" fmla="*/ 5086877 h 5086877"/>
              <a:gd name="connsiteX22" fmla="*/ 5224053 w 6232601"/>
              <a:gd name="connsiteY22" fmla="*/ 5086877 h 5086877"/>
              <a:gd name="connsiteX23" fmla="*/ 4782105 w 6232601"/>
              <a:gd name="connsiteY23" fmla="*/ 5086877 h 5086877"/>
              <a:gd name="connsiteX24" fmla="*/ 4215505 w 6232601"/>
              <a:gd name="connsiteY24" fmla="*/ 5086877 h 5086877"/>
              <a:gd name="connsiteX25" fmla="*/ 3835883 w 6232601"/>
              <a:gd name="connsiteY25" fmla="*/ 5086877 h 5086877"/>
              <a:gd name="connsiteX26" fmla="*/ 3456261 w 6232601"/>
              <a:gd name="connsiteY26" fmla="*/ 5086877 h 5086877"/>
              <a:gd name="connsiteX27" fmla="*/ 2889660 w 6232601"/>
              <a:gd name="connsiteY27" fmla="*/ 5086877 h 5086877"/>
              <a:gd name="connsiteX28" fmla="*/ 2447712 w 6232601"/>
              <a:gd name="connsiteY28" fmla="*/ 5086877 h 5086877"/>
              <a:gd name="connsiteX29" fmla="*/ 1818786 w 6232601"/>
              <a:gd name="connsiteY29" fmla="*/ 5086877 h 5086877"/>
              <a:gd name="connsiteX30" fmla="*/ 1376838 w 6232601"/>
              <a:gd name="connsiteY30" fmla="*/ 5086877 h 5086877"/>
              <a:gd name="connsiteX31" fmla="*/ 747912 w 6232601"/>
              <a:gd name="connsiteY31" fmla="*/ 5086877 h 5086877"/>
              <a:gd name="connsiteX32" fmla="*/ 0 w 6232601"/>
              <a:gd name="connsiteY32" fmla="*/ 5086877 h 5086877"/>
              <a:gd name="connsiteX33" fmla="*/ 0 w 6232601"/>
              <a:gd name="connsiteY33" fmla="*/ 4470800 h 5086877"/>
              <a:gd name="connsiteX34" fmla="*/ 0 w 6232601"/>
              <a:gd name="connsiteY34" fmla="*/ 3854722 h 5086877"/>
              <a:gd name="connsiteX35" fmla="*/ 0 w 6232601"/>
              <a:gd name="connsiteY35" fmla="*/ 3187776 h 5086877"/>
              <a:gd name="connsiteX36" fmla="*/ 0 w 6232601"/>
              <a:gd name="connsiteY36" fmla="*/ 2673436 h 5086877"/>
              <a:gd name="connsiteX37" fmla="*/ 0 w 6232601"/>
              <a:gd name="connsiteY37" fmla="*/ 2006490 h 5086877"/>
              <a:gd name="connsiteX38" fmla="*/ 0 w 6232601"/>
              <a:gd name="connsiteY38" fmla="*/ 1543019 h 5086877"/>
              <a:gd name="connsiteX39" fmla="*/ 0 w 6232601"/>
              <a:gd name="connsiteY39" fmla="*/ 1130417 h 5086877"/>
              <a:gd name="connsiteX40" fmla="*/ 0 w 6232601"/>
              <a:gd name="connsiteY40" fmla="*/ 717815 h 5086877"/>
              <a:gd name="connsiteX41" fmla="*/ 0 w 6232601"/>
              <a:gd name="connsiteY41" fmla="*/ 0 h 50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2601" h="5086877" extrusionOk="0">
                <a:moveTo>
                  <a:pt x="0" y="0"/>
                </a:moveTo>
                <a:cubicBezTo>
                  <a:pt x="216949" y="-5087"/>
                  <a:pt x="321759" y="10373"/>
                  <a:pt x="504274" y="0"/>
                </a:cubicBezTo>
                <a:cubicBezTo>
                  <a:pt x="686789" y="-10373"/>
                  <a:pt x="746630" y="43454"/>
                  <a:pt x="883896" y="0"/>
                </a:cubicBezTo>
                <a:cubicBezTo>
                  <a:pt x="1021162" y="-43454"/>
                  <a:pt x="1298237" y="55949"/>
                  <a:pt x="1575148" y="0"/>
                </a:cubicBezTo>
                <a:cubicBezTo>
                  <a:pt x="1852059" y="-55949"/>
                  <a:pt x="1832718" y="39546"/>
                  <a:pt x="2079422" y="0"/>
                </a:cubicBezTo>
                <a:cubicBezTo>
                  <a:pt x="2326126" y="-39546"/>
                  <a:pt x="2396196" y="55413"/>
                  <a:pt x="2583696" y="0"/>
                </a:cubicBezTo>
                <a:cubicBezTo>
                  <a:pt x="2771196" y="-55413"/>
                  <a:pt x="2997202" y="71086"/>
                  <a:pt x="3274949" y="0"/>
                </a:cubicBezTo>
                <a:cubicBezTo>
                  <a:pt x="3552696" y="-71086"/>
                  <a:pt x="3569680" y="28624"/>
                  <a:pt x="3716897" y="0"/>
                </a:cubicBezTo>
                <a:cubicBezTo>
                  <a:pt x="3864114" y="-28624"/>
                  <a:pt x="4222100" y="33573"/>
                  <a:pt x="4408149" y="0"/>
                </a:cubicBezTo>
                <a:cubicBezTo>
                  <a:pt x="4594198" y="-33573"/>
                  <a:pt x="4909546" y="37081"/>
                  <a:pt x="5099401" y="0"/>
                </a:cubicBezTo>
                <a:cubicBezTo>
                  <a:pt x="5289256" y="-37081"/>
                  <a:pt x="5511175" y="20893"/>
                  <a:pt x="5666001" y="0"/>
                </a:cubicBezTo>
                <a:cubicBezTo>
                  <a:pt x="5820827" y="-20893"/>
                  <a:pt x="6074175" y="47325"/>
                  <a:pt x="6232601" y="0"/>
                </a:cubicBezTo>
                <a:cubicBezTo>
                  <a:pt x="6247713" y="140594"/>
                  <a:pt x="6201733" y="352758"/>
                  <a:pt x="6232601" y="514340"/>
                </a:cubicBezTo>
                <a:cubicBezTo>
                  <a:pt x="6263469" y="675922"/>
                  <a:pt x="6227151" y="793448"/>
                  <a:pt x="6232601" y="926942"/>
                </a:cubicBezTo>
                <a:cubicBezTo>
                  <a:pt x="6238051" y="1060436"/>
                  <a:pt x="6173565" y="1342126"/>
                  <a:pt x="6232601" y="1492151"/>
                </a:cubicBezTo>
                <a:cubicBezTo>
                  <a:pt x="6291637" y="1642176"/>
                  <a:pt x="6189833" y="1821611"/>
                  <a:pt x="6232601" y="2057359"/>
                </a:cubicBezTo>
                <a:cubicBezTo>
                  <a:pt x="6275369" y="2293107"/>
                  <a:pt x="6188431" y="2501894"/>
                  <a:pt x="6232601" y="2622568"/>
                </a:cubicBezTo>
                <a:cubicBezTo>
                  <a:pt x="6276771" y="2743242"/>
                  <a:pt x="6168439" y="3002326"/>
                  <a:pt x="6232601" y="3238645"/>
                </a:cubicBezTo>
                <a:cubicBezTo>
                  <a:pt x="6296763" y="3474964"/>
                  <a:pt x="6206888" y="3617570"/>
                  <a:pt x="6232601" y="3854722"/>
                </a:cubicBezTo>
                <a:cubicBezTo>
                  <a:pt x="6258314" y="4091874"/>
                  <a:pt x="6164458" y="4305425"/>
                  <a:pt x="6232601" y="4470800"/>
                </a:cubicBezTo>
                <a:cubicBezTo>
                  <a:pt x="6300744" y="4636175"/>
                  <a:pt x="6193716" y="4889475"/>
                  <a:pt x="6232601" y="5086877"/>
                </a:cubicBezTo>
                <a:cubicBezTo>
                  <a:pt x="6074131" y="5104302"/>
                  <a:pt x="5969546" y="5039965"/>
                  <a:pt x="5790653" y="5086877"/>
                </a:cubicBezTo>
                <a:cubicBezTo>
                  <a:pt x="5611760" y="5133789"/>
                  <a:pt x="5352166" y="5055834"/>
                  <a:pt x="5224053" y="5086877"/>
                </a:cubicBezTo>
                <a:cubicBezTo>
                  <a:pt x="5095940" y="5117920"/>
                  <a:pt x="4985934" y="5072627"/>
                  <a:pt x="4782105" y="5086877"/>
                </a:cubicBezTo>
                <a:cubicBezTo>
                  <a:pt x="4578276" y="5101127"/>
                  <a:pt x="4456483" y="5041923"/>
                  <a:pt x="4215505" y="5086877"/>
                </a:cubicBezTo>
                <a:cubicBezTo>
                  <a:pt x="3974527" y="5131831"/>
                  <a:pt x="3949815" y="5058163"/>
                  <a:pt x="3835883" y="5086877"/>
                </a:cubicBezTo>
                <a:cubicBezTo>
                  <a:pt x="3721951" y="5115591"/>
                  <a:pt x="3578176" y="5072336"/>
                  <a:pt x="3456261" y="5086877"/>
                </a:cubicBezTo>
                <a:cubicBezTo>
                  <a:pt x="3334346" y="5101418"/>
                  <a:pt x="3144751" y="5031639"/>
                  <a:pt x="2889660" y="5086877"/>
                </a:cubicBezTo>
                <a:cubicBezTo>
                  <a:pt x="2634569" y="5142115"/>
                  <a:pt x="2575664" y="5054385"/>
                  <a:pt x="2447712" y="5086877"/>
                </a:cubicBezTo>
                <a:cubicBezTo>
                  <a:pt x="2319760" y="5119369"/>
                  <a:pt x="1958754" y="5054622"/>
                  <a:pt x="1818786" y="5086877"/>
                </a:cubicBezTo>
                <a:cubicBezTo>
                  <a:pt x="1678818" y="5119132"/>
                  <a:pt x="1573756" y="5047139"/>
                  <a:pt x="1376838" y="5086877"/>
                </a:cubicBezTo>
                <a:cubicBezTo>
                  <a:pt x="1179920" y="5126615"/>
                  <a:pt x="964189" y="5079946"/>
                  <a:pt x="747912" y="5086877"/>
                </a:cubicBezTo>
                <a:cubicBezTo>
                  <a:pt x="531635" y="5093808"/>
                  <a:pt x="307015" y="5079744"/>
                  <a:pt x="0" y="5086877"/>
                </a:cubicBezTo>
                <a:cubicBezTo>
                  <a:pt x="-14528" y="4936056"/>
                  <a:pt x="61965" y="4693261"/>
                  <a:pt x="0" y="4470800"/>
                </a:cubicBezTo>
                <a:cubicBezTo>
                  <a:pt x="-61965" y="4248339"/>
                  <a:pt x="40671" y="4120688"/>
                  <a:pt x="0" y="3854722"/>
                </a:cubicBezTo>
                <a:cubicBezTo>
                  <a:pt x="-40671" y="3588756"/>
                  <a:pt x="64024" y="3486269"/>
                  <a:pt x="0" y="3187776"/>
                </a:cubicBezTo>
                <a:cubicBezTo>
                  <a:pt x="-64024" y="2889283"/>
                  <a:pt x="16824" y="2874987"/>
                  <a:pt x="0" y="2673436"/>
                </a:cubicBezTo>
                <a:cubicBezTo>
                  <a:pt x="-16824" y="2471885"/>
                  <a:pt x="77980" y="2231242"/>
                  <a:pt x="0" y="2006490"/>
                </a:cubicBezTo>
                <a:cubicBezTo>
                  <a:pt x="-77980" y="1781738"/>
                  <a:pt x="15207" y="1659261"/>
                  <a:pt x="0" y="1543019"/>
                </a:cubicBezTo>
                <a:cubicBezTo>
                  <a:pt x="-15207" y="1426777"/>
                  <a:pt x="33335" y="1284668"/>
                  <a:pt x="0" y="1130417"/>
                </a:cubicBezTo>
                <a:cubicBezTo>
                  <a:pt x="-33335" y="976166"/>
                  <a:pt x="44609" y="900774"/>
                  <a:pt x="0" y="717815"/>
                </a:cubicBezTo>
                <a:cubicBezTo>
                  <a:pt x="-44609" y="534856"/>
                  <a:pt x="59215" y="20010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8E2D297-B9BC-6018-25F7-BB94E203EB3F}"/>
              </a:ext>
            </a:extLst>
          </p:cNvPr>
          <p:cNvGrpSpPr/>
          <p:nvPr/>
        </p:nvGrpSpPr>
        <p:grpSpPr>
          <a:xfrm>
            <a:off x="-302332" y="5139159"/>
            <a:ext cx="4314798" cy="1259794"/>
            <a:chOff x="-302332" y="5139159"/>
            <a:chExt cx="4314798" cy="12597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44CE02-A488-B686-125D-F2568E3649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8653" y="5139159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E40759-715E-7E38-2B19-63BADA398F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8653" y="6251053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6018C-2C90-E4CB-0498-B94FB2C4A50C}"/>
                </a:ext>
              </a:extLst>
            </p:cNvPr>
            <p:cNvSpPr txBox="1"/>
            <p:nvPr/>
          </p:nvSpPr>
          <p:spPr>
            <a:xfrm>
              <a:off x="3194613" y="5464273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(0,0)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79B0725-1413-E44C-C513-48734AA393EB}"/>
                </a:ext>
              </a:extLst>
            </p:cNvPr>
            <p:cNvSpPr/>
            <p:nvPr/>
          </p:nvSpPr>
          <p:spPr bwMode="auto">
            <a:xfrm rot="20457586">
              <a:off x="-302332" y="5910567"/>
              <a:ext cx="3679990" cy="488386"/>
            </a:xfrm>
            <a:prstGeom prst="arc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84A7B1-1A0F-855A-A4C3-68C9CD52988F}"/>
                </a:ext>
              </a:extLst>
            </p:cNvPr>
            <p:cNvSpPr/>
            <p:nvPr/>
          </p:nvSpPr>
          <p:spPr bwMode="auto">
            <a:xfrm>
              <a:off x="3505669" y="5850672"/>
              <a:ext cx="139196" cy="1391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37858450-FF73-F349-2B72-AC64FDE05A32}"/>
              </a:ext>
            </a:extLst>
          </p:cNvPr>
          <p:cNvSpPr/>
          <p:nvPr/>
        </p:nvSpPr>
        <p:spPr bwMode="auto">
          <a:xfrm>
            <a:off x="4144167" y="3945447"/>
            <a:ext cx="295835" cy="295835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07A769-3841-638D-3884-C2B70D6094BB}"/>
              </a:ext>
            </a:extLst>
          </p:cNvPr>
          <p:cNvGrpSpPr/>
          <p:nvPr/>
        </p:nvGrpSpPr>
        <p:grpSpPr>
          <a:xfrm rot="1800000">
            <a:off x="4393622" y="3712552"/>
            <a:ext cx="462459" cy="546334"/>
            <a:chOff x="8783401" y="2798670"/>
            <a:chExt cx="925975" cy="111189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11DD61-E4D9-911D-2A2A-9B7A9C8E078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783401" y="2798670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C9AFCE-D076-823D-3E71-AC8CE881F3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83401" y="3910564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3DDB47-AA7A-4A0A-8A6D-930CAA7B34D6}"/>
              </a:ext>
            </a:extLst>
          </p:cNvPr>
          <p:cNvCxnSpPr>
            <a:cxnSpLocks/>
          </p:cNvCxnSpPr>
          <p:nvPr/>
        </p:nvCxnSpPr>
        <p:spPr bwMode="auto">
          <a:xfrm flipV="1">
            <a:off x="4288016" y="3402304"/>
            <a:ext cx="835640" cy="69106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0CA07D-D660-B0AC-C995-A8DA0CAB5A6A}"/>
                  </a:ext>
                </a:extLst>
              </p:cNvPr>
              <p:cNvSpPr txBox="1"/>
              <p:nvPr/>
            </p:nvSpPr>
            <p:spPr>
              <a:xfrm>
                <a:off x="4610013" y="3730687"/>
                <a:ext cx="7950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(3, 8)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0CA07D-D660-B0AC-C995-A8DA0CAB5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013" y="3730687"/>
                <a:ext cx="795089" cy="369332"/>
              </a:xfrm>
              <a:prstGeom prst="rect">
                <a:avLst/>
              </a:prstGeom>
              <a:blipFill>
                <a:blip r:embed="rId4"/>
                <a:stretch>
                  <a:fillRect l="-10938" r="-1093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2A19D-7ED9-7840-9D9B-98AC12BE22AB}"/>
                  </a:ext>
                </a:extLst>
              </p:cNvPr>
              <p:cNvSpPr txBox="1"/>
              <p:nvPr/>
            </p:nvSpPr>
            <p:spPr>
              <a:xfrm>
                <a:off x="8108585" y="1892817"/>
                <a:ext cx="2138727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2A19D-7ED9-7840-9D9B-98AC12BE2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585" y="1892817"/>
                <a:ext cx="2138727" cy="560346"/>
              </a:xfrm>
              <a:prstGeom prst="rect">
                <a:avLst/>
              </a:prstGeom>
              <a:blipFill>
                <a:blip r:embed="rId5"/>
                <a:stretch>
                  <a:fillRect l="-4142" r="-1183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DAB99B4-F1A7-52E9-F998-4FE977EB907D}"/>
              </a:ext>
            </a:extLst>
          </p:cNvPr>
          <p:cNvSpPr txBox="1"/>
          <p:nvPr/>
        </p:nvSpPr>
        <p:spPr>
          <a:xfrm>
            <a:off x="7275967" y="2711359"/>
            <a:ext cx="4545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1) </a:t>
            </a:r>
            <a:r>
              <a:rPr lang="en-US" dirty="0"/>
              <a:t>Find rigid transformation matrix from robot frame to world frame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45B815-C34D-C680-620F-499B83539374}"/>
              </a:ext>
            </a:extLst>
          </p:cNvPr>
          <p:cNvSpPr/>
          <p:nvPr/>
        </p:nvSpPr>
        <p:spPr bwMode="auto">
          <a:xfrm>
            <a:off x="6805319" y="2307398"/>
            <a:ext cx="5015752" cy="2011563"/>
          </a:xfrm>
          <a:custGeom>
            <a:avLst/>
            <a:gdLst>
              <a:gd name="connsiteX0" fmla="*/ 0 w 5015752"/>
              <a:gd name="connsiteY0" fmla="*/ 1005782 h 2011563"/>
              <a:gd name="connsiteX1" fmla="*/ 2507876 w 5015752"/>
              <a:gd name="connsiteY1" fmla="*/ 0 h 2011563"/>
              <a:gd name="connsiteX2" fmla="*/ 5015752 w 5015752"/>
              <a:gd name="connsiteY2" fmla="*/ 1005782 h 2011563"/>
              <a:gd name="connsiteX3" fmla="*/ 2507876 w 5015752"/>
              <a:gd name="connsiteY3" fmla="*/ 2011564 h 2011563"/>
              <a:gd name="connsiteX4" fmla="*/ 0 w 5015752"/>
              <a:gd name="connsiteY4" fmla="*/ 1005782 h 201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5752" h="2011563" extrusionOk="0">
                <a:moveTo>
                  <a:pt x="0" y="1005782"/>
                </a:moveTo>
                <a:cubicBezTo>
                  <a:pt x="-56353" y="415544"/>
                  <a:pt x="982726" y="52577"/>
                  <a:pt x="2507876" y="0"/>
                </a:cubicBezTo>
                <a:cubicBezTo>
                  <a:pt x="3946189" y="11211"/>
                  <a:pt x="4893714" y="454184"/>
                  <a:pt x="5015752" y="1005782"/>
                </a:cubicBezTo>
                <a:cubicBezTo>
                  <a:pt x="4849135" y="1723971"/>
                  <a:pt x="3862219" y="2181356"/>
                  <a:pt x="2507876" y="2011564"/>
                </a:cubicBezTo>
                <a:cubicBezTo>
                  <a:pt x="1028227" y="1959813"/>
                  <a:pt x="43411" y="1582002"/>
                  <a:pt x="0" y="1005782"/>
                </a:cubicBezTo>
                <a:close/>
              </a:path>
            </a:pathLst>
          </a:cu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630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97906-19BE-3DDF-7E9E-65D2EC5E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8EEBBFE-45ED-B85F-0172-40F107D36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FBC5967-F4FE-1CD5-9C5A-24307CA9B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98C4D38-381C-BC6C-CD55-E87137DCA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Mapping: Adding to the World Frame</a:t>
            </a:r>
          </a:p>
        </p:txBody>
      </p:sp>
      <p:pic>
        <p:nvPicPr>
          <p:cNvPr id="7" name="Picture 4" descr="Screen Shot 2016-03-06 at 11.46.14 AM">
            <a:extLst>
              <a:ext uri="{FF2B5EF4-FFF2-40B4-BE49-F238E27FC236}">
                <a16:creationId xmlns:a16="http://schemas.microsoft.com/office/drawing/2014/main" id="{F001B669-3F21-658F-8D7C-3E4DF02A4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3" y="1402009"/>
            <a:ext cx="6232601" cy="5086877"/>
          </a:xfrm>
          <a:custGeom>
            <a:avLst/>
            <a:gdLst>
              <a:gd name="connsiteX0" fmla="*/ 0 w 6232601"/>
              <a:gd name="connsiteY0" fmla="*/ 0 h 5086877"/>
              <a:gd name="connsiteX1" fmla="*/ 504274 w 6232601"/>
              <a:gd name="connsiteY1" fmla="*/ 0 h 5086877"/>
              <a:gd name="connsiteX2" fmla="*/ 883896 w 6232601"/>
              <a:gd name="connsiteY2" fmla="*/ 0 h 5086877"/>
              <a:gd name="connsiteX3" fmla="*/ 1575148 w 6232601"/>
              <a:gd name="connsiteY3" fmla="*/ 0 h 5086877"/>
              <a:gd name="connsiteX4" fmla="*/ 2079422 w 6232601"/>
              <a:gd name="connsiteY4" fmla="*/ 0 h 5086877"/>
              <a:gd name="connsiteX5" fmla="*/ 2583696 w 6232601"/>
              <a:gd name="connsiteY5" fmla="*/ 0 h 5086877"/>
              <a:gd name="connsiteX6" fmla="*/ 3274949 w 6232601"/>
              <a:gd name="connsiteY6" fmla="*/ 0 h 5086877"/>
              <a:gd name="connsiteX7" fmla="*/ 3716897 w 6232601"/>
              <a:gd name="connsiteY7" fmla="*/ 0 h 5086877"/>
              <a:gd name="connsiteX8" fmla="*/ 4408149 w 6232601"/>
              <a:gd name="connsiteY8" fmla="*/ 0 h 5086877"/>
              <a:gd name="connsiteX9" fmla="*/ 5099401 w 6232601"/>
              <a:gd name="connsiteY9" fmla="*/ 0 h 5086877"/>
              <a:gd name="connsiteX10" fmla="*/ 5666001 w 6232601"/>
              <a:gd name="connsiteY10" fmla="*/ 0 h 5086877"/>
              <a:gd name="connsiteX11" fmla="*/ 6232601 w 6232601"/>
              <a:gd name="connsiteY11" fmla="*/ 0 h 5086877"/>
              <a:gd name="connsiteX12" fmla="*/ 6232601 w 6232601"/>
              <a:gd name="connsiteY12" fmla="*/ 514340 h 5086877"/>
              <a:gd name="connsiteX13" fmla="*/ 6232601 w 6232601"/>
              <a:gd name="connsiteY13" fmla="*/ 926942 h 5086877"/>
              <a:gd name="connsiteX14" fmla="*/ 6232601 w 6232601"/>
              <a:gd name="connsiteY14" fmla="*/ 1492151 h 5086877"/>
              <a:gd name="connsiteX15" fmla="*/ 6232601 w 6232601"/>
              <a:gd name="connsiteY15" fmla="*/ 2057359 h 5086877"/>
              <a:gd name="connsiteX16" fmla="*/ 6232601 w 6232601"/>
              <a:gd name="connsiteY16" fmla="*/ 2622568 h 5086877"/>
              <a:gd name="connsiteX17" fmla="*/ 6232601 w 6232601"/>
              <a:gd name="connsiteY17" fmla="*/ 3238645 h 5086877"/>
              <a:gd name="connsiteX18" fmla="*/ 6232601 w 6232601"/>
              <a:gd name="connsiteY18" fmla="*/ 3854722 h 5086877"/>
              <a:gd name="connsiteX19" fmla="*/ 6232601 w 6232601"/>
              <a:gd name="connsiteY19" fmla="*/ 4470800 h 5086877"/>
              <a:gd name="connsiteX20" fmla="*/ 6232601 w 6232601"/>
              <a:gd name="connsiteY20" fmla="*/ 5086877 h 5086877"/>
              <a:gd name="connsiteX21" fmla="*/ 5790653 w 6232601"/>
              <a:gd name="connsiteY21" fmla="*/ 5086877 h 5086877"/>
              <a:gd name="connsiteX22" fmla="*/ 5224053 w 6232601"/>
              <a:gd name="connsiteY22" fmla="*/ 5086877 h 5086877"/>
              <a:gd name="connsiteX23" fmla="*/ 4782105 w 6232601"/>
              <a:gd name="connsiteY23" fmla="*/ 5086877 h 5086877"/>
              <a:gd name="connsiteX24" fmla="*/ 4215505 w 6232601"/>
              <a:gd name="connsiteY24" fmla="*/ 5086877 h 5086877"/>
              <a:gd name="connsiteX25" fmla="*/ 3835883 w 6232601"/>
              <a:gd name="connsiteY25" fmla="*/ 5086877 h 5086877"/>
              <a:gd name="connsiteX26" fmla="*/ 3456261 w 6232601"/>
              <a:gd name="connsiteY26" fmla="*/ 5086877 h 5086877"/>
              <a:gd name="connsiteX27" fmla="*/ 2889660 w 6232601"/>
              <a:gd name="connsiteY27" fmla="*/ 5086877 h 5086877"/>
              <a:gd name="connsiteX28" fmla="*/ 2447712 w 6232601"/>
              <a:gd name="connsiteY28" fmla="*/ 5086877 h 5086877"/>
              <a:gd name="connsiteX29" fmla="*/ 1818786 w 6232601"/>
              <a:gd name="connsiteY29" fmla="*/ 5086877 h 5086877"/>
              <a:gd name="connsiteX30" fmla="*/ 1376838 w 6232601"/>
              <a:gd name="connsiteY30" fmla="*/ 5086877 h 5086877"/>
              <a:gd name="connsiteX31" fmla="*/ 747912 w 6232601"/>
              <a:gd name="connsiteY31" fmla="*/ 5086877 h 5086877"/>
              <a:gd name="connsiteX32" fmla="*/ 0 w 6232601"/>
              <a:gd name="connsiteY32" fmla="*/ 5086877 h 5086877"/>
              <a:gd name="connsiteX33" fmla="*/ 0 w 6232601"/>
              <a:gd name="connsiteY33" fmla="*/ 4470800 h 5086877"/>
              <a:gd name="connsiteX34" fmla="*/ 0 w 6232601"/>
              <a:gd name="connsiteY34" fmla="*/ 3854722 h 5086877"/>
              <a:gd name="connsiteX35" fmla="*/ 0 w 6232601"/>
              <a:gd name="connsiteY35" fmla="*/ 3187776 h 5086877"/>
              <a:gd name="connsiteX36" fmla="*/ 0 w 6232601"/>
              <a:gd name="connsiteY36" fmla="*/ 2673436 h 5086877"/>
              <a:gd name="connsiteX37" fmla="*/ 0 w 6232601"/>
              <a:gd name="connsiteY37" fmla="*/ 2006490 h 5086877"/>
              <a:gd name="connsiteX38" fmla="*/ 0 w 6232601"/>
              <a:gd name="connsiteY38" fmla="*/ 1543019 h 5086877"/>
              <a:gd name="connsiteX39" fmla="*/ 0 w 6232601"/>
              <a:gd name="connsiteY39" fmla="*/ 1130417 h 5086877"/>
              <a:gd name="connsiteX40" fmla="*/ 0 w 6232601"/>
              <a:gd name="connsiteY40" fmla="*/ 717815 h 5086877"/>
              <a:gd name="connsiteX41" fmla="*/ 0 w 6232601"/>
              <a:gd name="connsiteY41" fmla="*/ 0 h 50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2601" h="5086877" extrusionOk="0">
                <a:moveTo>
                  <a:pt x="0" y="0"/>
                </a:moveTo>
                <a:cubicBezTo>
                  <a:pt x="216949" y="-5087"/>
                  <a:pt x="321759" y="10373"/>
                  <a:pt x="504274" y="0"/>
                </a:cubicBezTo>
                <a:cubicBezTo>
                  <a:pt x="686789" y="-10373"/>
                  <a:pt x="746630" y="43454"/>
                  <a:pt x="883896" y="0"/>
                </a:cubicBezTo>
                <a:cubicBezTo>
                  <a:pt x="1021162" y="-43454"/>
                  <a:pt x="1298237" y="55949"/>
                  <a:pt x="1575148" y="0"/>
                </a:cubicBezTo>
                <a:cubicBezTo>
                  <a:pt x="1852059" y="-55949"/>
                  <a:pt x="1832718" y="39546"/>
                  <a:pt x="2079422" y="0"/>
                </a:cubicBezTo>
                <a:cubicBezTo>
                  <a:pt x="2326126" y="-39546"/>
                  <a:pt x="2396196" y="55413"/>
                  <a:pt x="2583696" y="0"/>
                </a:cubicBezTo>
                <a:cubicBezTo>
                  <a:pt x="2771196" y="-55413"/>
                  <a:pt x="2997202" y="71086"/>
                  <a:pt x="3274949" y="0"/>
                </a:cubicBezTo>
                <a:cubicBezTo>
                  <a:pt x="3552696" y="-71086"/>
                  <a:pt x="3569680" y="28624"/>
                  <a:pt x="3716897" y="0"/>
                </a:cubicBezTo>
                <a:cubicBezTo>
                  <a:pt x="3864114" y="-28624"/>
                  <a:pt x="4222100" y="33573"/>
                  <a:pt x="4408149" y="0"/>
                </a:cubicBezTo>
                <a:cubicBezTo>
                  <a:pt x="4594198" y="-33573"/>
                  <a:pt x="4909546" y="37081"/>
                  <a:pt x="5099401" y="0"/>
                </a:cubicBezTo>
                <a:cubicBezTo>
                  <a:pt x="5289256" y="-37081"/>
                  <a:pt x="5511175" y="20893"/>
                  <a:pt x="5666001" y="0"/>
                </a:cubicBezTo>
                <a:cubicBezTo>
                  <a:pt x="5820827" y="-20893"/>
                  <a:pt x="6074175" y="47325"/>
                  <a:pt x="6232601" y="0"/>
                </a:cubicBezTo>
                <a:cubicBezTo>
                  <a:pt x="6247713" y="140594"/>
                  <a:pt x="6201733" y="352758"/>
                  <a:pt x="6232601" y="514340"/>
                </a:cubicBezTo>
                <a:cubicBezTo>
                  <a:pt x="6263469" y="675922"/>
                  <a:pt x="6227151" y="793448"/>
                  <a:pt x="6232601" y="926942"/>
                </a:cubicBezTo>
                <a:cubicBezTo>
                  <a:pt x="6238051" y="1060436"/>
                  <a:pt x="6173565" y="1342126"/>
                  <a:pt x="6232601" y="1492151"/>
                </a:cubicBezTo>
                <a:cubicBezTo>
                  <a:pt x="6291637" y="1642176"/>
                  <a:pt x="6189833" y="1821611"/>
                  <a:pt x="6232601" y="2057359"/>
                </a:cubicBezTo>
                <a:cubicBezTo>
                  <a:pt x="6275369" y="2293107"/>
                  <a:pt x="6188431" y="2501894"/>
                  <a:pt x="6232601" y="2622568"/>
                </a:cubicBezTo>
                <a:cubicBezTo>
                  <a:pt x="6276771" y="2743242"/>
                  <a:pt x="6168439" y="3002326"/>
                  <a:pt x="6232601" y="3238645"/>
                </a:cubicBezTo>
                <a:cubicBezTo>
                  <a:pt x="6296763" y="3474964"/>
                  <a:pt x="6206888" y="3617570"/>
                  <a:pt x="6232601" y="3854722"/>
                </a:cubicBezTo>
                <a:cubicBezTo>
                  <a:pt x="6258314" y="4091874"/>
                  <a:pt x="6164458" y="4305425"/>
                  <a:pt x="6232601" y="4470800"/>
                </a:cubicBezTo>
                <a:cubicBezTo>
                  <a:pt x="6300744" y="4636175"/>
                  <a:pt x="6193716" y="4889475"/>
                  <a:pt x="6232601" y="5086877"/>
                </a:cubicBezTo>
                <a:cubicBezTo>
                  <a:pt x="6074131" y="5104302"/>
                  <a:pt x="5969546" y="5039965"/>
                  <a:pt x="5790653" y="5086877"/>
                </a:cubicBezTo>
                <a:cubicBezTo>
                  <a:pt x="5611760" y="5133789"/>
                  <a:pt x="5352166" y="5055834"/>
                  <a:pt x="5224053" y="5086877"/>
                </a:cubicBezTo>
                <a:cubicBezTo>
                  <a:pt x="5095940" y="5117920"/>
                  <a:pt x="4985934" y="5072627"/>
                  <a:pt x="4782105" y="5086877"/>
                </a:cubicBezTo>
                <a:cubicBezTo>
                  <a:pt x="4578276" y="5101127"/>
                  <a:pt x="4456483" y="5041923"/>
                  <a:pt x="4215505" y="5086877"/>
                </a:cubicBezTo>
                <a:cubicBezTo>
                  <a:pt x="3974527" y="5131831"/>
                  <a:pt x="3949815" y="5058163"/>
                  <a:pt x="3835883" y="5086877"/>
                </a:cubicBezTo>
                <a:cubicBezTo>
                  <a:pt x="3721951" y="5115591"/>
                  <a:pt x="3578176" y="5072336"/>
                  <a:pt x="3456261" y="5086877"/>
                </a:cubicBezTo>
                <a:cubicBezTo>
                  <a:pt x="3334346" y="5101418"/>
                  <a:pt x="3144751" y="5031639"/>
                  <a:pt x="2889660" y="5086877"/>
                </a:cubicBezTo>
                <a:cubicBezTo>
                  <a:pt x="2634569" y="5142115"/>
                  <a:pt x="2575664" y="5054385"/>
                  <a:pt x="2447712" y="5086877"/>
                </a:cubicBezTo>
                <a:cubicBezTo>
                  <a:pt x="2319760" y="5119369"/>
                  <a:pt x="1958754" y="5054622"/>
                  <a:pt x="1818786" y="5086877"/>
                </a:cubicBezTo>
                <a:cubicBezTo>
                  <a:pt x="1678818" y="5119132"/>
                  <a:pt x="1573756" y="5047139"/>
                  <a:pt x="1376838" y="5086877"/>
                </a:cubicBezTo>
                <a:cubicBezTo>
                  <a:pt x="1179920" y="5126615"/>
                  <a:pt x="964189" y="5079946"/>
                  <a:pt x="747912" y="5086877"/>
                </a:cubicBezTo>
                <a:cubicBezTo>
                  <a:pt x="531635" y="5093808"/>
                  <a:pt x="307015" y="5079744"/>
                  <a:pt x="0" y="5086877"/>
                </a:cubicBezTo>
                <a:cubicBezTo>
                  <a:pt x="-14528" y="4936056"/>
                  <a:pt x="61965" y="4693261"/>
                  <a:pt x="0" y="4470800"/>
                </a:cubicBezTo>
                <a:cubicBezTo>
                  <a:pt x="-61965" y="4248339"/>
                  <a:pt x="40671" y="4120688"/>
                  <a:pt x="0" y="3854722"/>
                </a:cubicBezTo>
                <a:cubicBezTo>
                  <a:pt x="-40671" y="3588756"/>
                  <a:pt x="64024" y="3486269"/>
                  <a:pt x="0" y="3187776"/>
                </a:cubicBezTo>
                <a:cubicBezTo>
                  <a:pt x="-64024" y="2889283"/>
                  <a:pt x="16824" y="2874987"/>
                  <a:pt x="0" y="2673436"/>
                </a:cubicBezTo>
                <a:cubicBezTo>
                  <a:pt x="-16824" y="2471885"/>
                  <a:pt x="77980" y="2231242"/>
                  <a:pt x="0" y="2006490"/>
                </a:cubicBezTo>
                <a:cubicBezTo>
                  <a:pt x="-77980" y="1781738"/>
                  <a:pt x="15207" y="1659261"/>
                  <a:pt x="0" y="1543019"/>
                </a:cubicBezTo>
                <a:cubicBezTo>
                  <a:pt x="-15207" y="1426777"/>
                  <a:pt x="33335" y="1284668"/>
                  <a:pt x="0" y="1130417"/>
                </a:cubicBezTo>
                <a:cubicBezTo>
                  <a:pt x="-33335" y="976166"/>
                  <a:pt x="44609" y="900774"/>
                  <a:pt x="0" y="717815"/>
                </a:cubicBezTo>
                <a:cubicBezTo>
                  <a:pt x="-44609" y="534856"/>
                  <a:pt x="59215" y="20010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85D390-174F-DB05-A75D-59AD955C80AB}"/>
              </a:ext>
            </a:extLst>
          </p:cNvPr>
          <p:cNvGrpSpPr/>
          <p:nvPr/>
        </p:nvGrpSpPr>
        <p:grpSpPr>
          <a:xfrm>
            <a:off x="-302332" y="5139159"/>
            <a:ext cx="4314798" cy="1259794"/>
            <a:chOff x="-302332" y="5139159"/>
            <a:chExt cx="4314798" cy="12597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5D9789-8938-EEF3-14B1-A993E2B04D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8653" y="5139159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B2B4529-15CB-E5DC-DA36-8CF72E1D14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8653" y="6251053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999171-EA69-85FB-D485-09D922DF9DFF}"/>
                </a:ext>
              </a:extLst>
            </p:cNvPr>
            <p:cNvSpPr txBox="1"/>
            <p:nvPr/>
          </p:nvSpPr>
          <p:spPr>
            <a:xfrm>
              <a:off x="3194613" y="5464273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(0,0)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1CB3A00-A5D5-3951-272B-F37464ECDD1F}"/>
                </a:ext>
              </a:extLst>
            </p:cNvPr>
            <p:cNvSpPr/>
            <p:nvPr/>
          </p:nvSpPr>
          <p:spPr bwMode="auto">
            <a:xfrm rot="20457586">
              <a:off x="-302332" y="5910567"/>
              <a:ext cx="3679990" cy="488386"/>
            </a:xfrm>
            <a:prstGeom prst="arc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C075D7-B275-F7C2-B4D2-7F9A72D9EA79}"/>
                </a:ext>
              </a:extLst>
            </p:cNvPr>
            <p:cNvSpPr/>
            <p:nvPr/>
          </p:nvSpPr>
          <p:spPr bwMode="auto">
            <a:xfrm>
              <a:off x="3505669" y="5850672"/>
              <a:ext cx="139196" cy="1391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EAF78BBD-167E-E2B0-A214-8E00329E2A85}"/>
              </a:ext>
            </a:extLst>
          </p:cNvPr>
          <p:cNvSpPr/>
          <p:nvPr/>
        </p:nvSpPr>
        <p:spPr bwMode="auto">
          <a:xfrm>
            <a:off x="4144167" y="3945447"/>
            <a:ext cx="295835" cy="295835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BB85EF-DBD6-103F-DB5F-3FCE9BEE30F5}"/>
              </a:ext>
            </a:extLst>
          </p:cNvPr>
          <p:cNvGrpSpPr/>
          <p:nvPr/>
        </p:nvGrpSpPr>
        <p:grpSpPr>
          <a:xfrm rot="1800000">
            <a:off x="4393622" y="3712552"/>
            <a:ext cx="462459" cy="546334"/>
            <a:chOff x="8783401" y="2798670"/>
            <a:chExt cx="925975" cy="111189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4BCCFED-4D26-645E-6769-805B445FE7A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783401" y="2798670"/>
              <a:ext cx="0" cy="1111894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6A8844-40A1-5BDF-784C-320CE60332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83401" y="3910564"/>
              <a:ext cx="925975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4AC23-C01B-51FF-B24E-5C75CD5BD4DC}"/>
              </a:ext>
            </a:extLst>
          </p:cNvPr>
          <p:cNvCxnSpPr>
            <a:cxnSpLocks/>
          </p:cNvCxnSpPr>
          <p:nvPr/>
        </p:nvCxnSpPr>
        <p:spPr bwMode="auto">
          <a:xfrm flipV="1">
            <a:off x="4288016" y="3402304"/>
            <a:ext cx="835640" cy="69106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D16A6-479E-910D-688A-69C1E08A33D5}"/>
                  </a:ext>
                </a:extLst>
              </p:cNvPr>
              <p:cNvSpPr txBox="1"/>
              <p:nvPr/>
            </p:nvSpPr>
            <p:spPr>
              <a:xfrm>
                <a:off x="4610013" y="3730687"/>
                <a:ext cx="7950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(3, 8)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D16A6-479E-910D-688A-69C1E08A3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013" y="3730687"/>
                <a:ext cx="795089" cy="369332"/>
              </a:xfrm>
              <a:prstGeom prst="rect">
                <a:avLst/>
              </a:prstGeom>
              <a:blipFill>
                <a:blip r:embed="rId4"/>
                <a:stretch>
                  <a:fillRect l="-10938" r="-1093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A6C96A-80B9-1DE5-6DE9-0C7EFAE21AE3}"/>
                  </a:ext>
                </a:extLst>
              </p:cNvPr>
              <p:cNvSpPr txBox="1"/>
              <p:nvPr/>
            </p:nvSpPr>
            <p:spPr>
              <a:xfrm>
                <a:off x="8108585" y="1892817"/>
                <a:ext cx="2138727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A6C96A-80B9-1DE5-6DE9-0C7EFAE2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585" y="1892817"/>
                <a:ext cx="2138727" cy="560346"/>
              </a:xfrm>
              <a:prstGeom prst="rect">
                <a:avLst/>
              </a:prstGeom>
              <a:blipFill>
                <a:blip r:embed="rId5"/>
                <a:stretch>
                  <a:fillRect l="-4142" r="-1183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C18AA4D-8544-3EB4-0E13-A1D37447ECDD}"/>
              </a:ext>
            </a:extLst>
          </p:cNvPr>
          <p:cNvSpPr txBox="1"/>
          <p:nvPr/>
        </p:nvSpPr>
        <p:spPr>
          <a:xfrm>
            <a:off x="7275967" y="2711359"/>
            <a:ext cx="4545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1) </a:t>
            </a:r>
            <a:r>
              <a:rPr lang="en-US" dirty="0"/>
              <a:t>Find rigid transformation matrix from robot frame to world frame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A0A3A8-7722-52FE-154A-49132C26CF6D}"/>
              </a:ext>
            </a:extLst>
          </p:cNvPr>
          <p:cNvSpPr/>
          <p:nvPr/>
        </p:nvSpPr>
        <p:spPr bwMode="auto">
          <a:xfrm>
            <a:off x="6805319" y="2307398"/>
            <a:ext cx="5015752" cy="2011563"/>
          </a:xfrm>
          <a:custGeom>
            <a:avLst/>
            <a:gdLst>
              <a:gd name="connsiteX0" fmla="*/ 0 w 5015752"/>
              <a:gd name="connsiteY0" fmla="*/ 1005782 h 2011563"/>
              <a:gd name="connsiteX1" fmla="*/ 2507876 w 5015752"/>
              <a:gd name="connsiteY1" fmla="*/ 0 h 2011563"/>
              <a:gd name="connsiteX2" fmla="*/ 5015752 w 5015752"/>
              <a:gd name="connsiteY2" fmla="*/ 1005782 h 2011563"/>
              <a:gd name="connsiteX3" fmla="*/ 2507876 w 5015752"/>
              <a:gd name="connsiteY3" fmla="*/ 2011564 h 2011563"/>
              <a:gd name="connsiteX4" fmla="*/ 0 w 5015752"/>
              <a:gd name="connsiteY4" fmla="*/ 1005782 h 201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5752" h="2011563" extrusionOk="0">
                <a:moveTo>
                  <a:pt x="0" y="1005782"/>
                </a:moveTo>
                <a:cubicBezTo>
                  <a:pt x="-56353" y="415544"/>
                  <a:pt x="982726" y="52577"/>
                  <a:pt x="2507876" y="0"/>
                </a:cubicBezTo>
                <a:cubicBezTo>
                  <a:pt x="3946189" y="11211"/>
                  <a:pt x="4893714" y="454184"/>
                  <a:pt x="5015752" y="1005782"/>
                </a:cubicBezTo>
                <a:cubicBezTo>
                  <a:pt x="4849135" y="1723971"/>
                  <a:pt x="3862219" y="2181356"/>
                  <a:pt x="2507876" y="2011564"/>
                </a:cubicBezTo>
                <a:cubicBezTo>
                  <a:pt x="1028227" y="1959813"/>
                  <a:pt x="43411" y="1582002"/>
                  <a:pt x="0" y="1005782"/>
                </a:cubicBezTo>
                <a:close/>
              </a:path>
            </a:pathLst>
          </a:cu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5AE14-82C0-1F97-F89D-559F3B8E02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914"/>
          <a:stretch/>
        </p:blipFill>
        <p:spPr>
          <a:xfrm>
            <a:off x="7439432" y="4389230"/>
            <a:ext cx="3477037" cy="2384696"/>
          </a:xfrm>
          <a:custGeom>
            <a:avLst/>
            <a:gdLst>
              <a:gd name="connsiteX0" fmla="*/ 0 w 3477037"/>
              <a:gd name="connsiteY0" fmla="*/ 0 h 2384696"/>
              <a:gd name="connsiteX1" fmla="*/ 544736 w 3477037"/>
              <a:gd name="connsiteY1" fmla="*/ 0 h 2384696"/>
              <a:gd name="connsiteX2" fmla="*/ 1054701 w 3477037"/>
              <a:gd name="connsiteY2" fmla="*/ 0 h 2384696"/>
              <a:gd name="connsiteX3" fmla="*/ 1668978 w 3477037"/>
              <a:gd name="connsiteY3" fmla="*/ 0 h 2384696"/>
              <a:gd name="connsiteX4" fmla="*/ 2248484 w 3477037"/>
              <a:gd name="connsiteY4" fmla="*/ 0 h 2384696"/>
              <a:gd name="connsiteX5" fmla="*/ 2827990 w 3477037"/>
              <a:gd name="connsiteY5" fmla="*/ 0 h 2384696"/>
              <a:gd name="connsiteX6" fmla="*/ 3477037 w 3477037"/>
              <a:gd name="connsiteY6" fmla="*/ 0 h 2384696"/>
              <a:gd name="connsiteX7" fmla="*/ 3477037 w 3477037"/>
              <a:gd name="connsiteY7" fmla="*/ 620021 h 2384696"/>
              <a:gd name="connsiteX8" fmla="*/ 3477037 w 3477037"/>
              <a:gd name="connsiteY8" fmla="*/ 1168501 h 2384696"/>
              <a:gd name="connsiteX9" fmla="*/ 3477037 w 3477037"/>
              <a:gd name="connsiteY9" fmla="*/ 1788522 h 2384696"/>
              <a:gd name="connsiteX10" fmla="*/ 3477037 w 3477037"/>
              <a:gd name="connsiteY10" fmla="*/ 2384696 h 2384696"/>
              <a:gd name="connsiteX11" fmla="*/ 2862760 w 3477037"/>
              <a:gd name="connsiteY11" fmla="*/ 2384696 h 2384696"/>
              <a:gd name="connsiteX12" fmla="*/ 2248484 w 3477037"/>
              <a:gd name="connsiteY12" fmla="*/ 2384696 h 2384696"/>
              <a:gd name="connsiteX13" fmla="*/ 1599437 w 3477037"/>
              <a:gd name="connsiteY13" fmla="*/ 2384696 h 2384696"/>
              <a:gd name="connsiteX14" fmla="*/ 1054701 w 3477037"/>
              <a:gd name="connsiteY14" fmla="*/ 2384696 h 2384696"/>
              <a:gd name="connsiteX15" fmla="*/ 0 w 3477037"/>
              <a:gd name="connsiteY15" fmla="*/ 2384696 h 2384696"/>
              <a:gd name="connsiteX16" fmla="*/ 0 w 3477037"/>
              <a:gd name="connsiteY16" fmla="*/ 1836216 h 2384696"/>
              <a:gd name="connsiteX17" fmla="*/ 0 w 3477037"/>
              <a:gd name="connsiteY17" fmla="*/ 1240042 h 2384696"/>
              <a:gd name="connsiteX18" fmla="*/ 0 w 3477037"/>
              <a:gd name="connsiteY18" fmla="*/ 620021 h 2384696"/>
              <a:gd name="connsiteX19" fmla="*/ 0 w 3477037"/>
              <a:gd name="connsiteY19" fmla="*/ 0 h 238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77037" h="2384696" fill="none" extrusionOk="0">
                <a:moveTo>
                  <a:pt x="0" y="0"/>
                </a:moveTo>
                <a:cubicBezTo>
                  <a:pt x="219856" y="-8553"/>
                  <a:pt x="412950" y="43640"/>
                  <a:pt x="544736" y="0"/>
                </a:cubicBezTo>
                <a:cubicBezTo>
                  <a:pt x="676522" y="-43640"/>
                  <a:pt x="876768" y="11240"/>
                  <a:pt x="1054701" y="0"/>
                </a:cubicBezTo>
                <a:cubicBezTo>
                  <a:pt x="1232635" y="-11240"/>
                  <a:pt x="1437835" y="3290"/>
                  <a:pt x="1668978" y="0"/>
                </a:cubicBezTo>
                <a:cubicBezTo>
                  <a:pt x="1900121" y="-3290"/>
                  <a:pt x="1969981" y="22738"/>
                  <a:pt x="2248484" y="0"/>
                </a:cubicBezTo>
                <a:cubicBezTo>
                  <a:pt x="2526987" y="-22738"/>
                  <a:pt x="2548282" y="11533"/>
                  <a:pt x="2827990" y="0"/>
                </a:cubicBezTo>
                <a:cubicBezTo>
                  <a:pt x="3107698" y="-11533"/>
                  <a:pt x="3289134" y="16343"/>
                  <a:pt x="3477037" y="0"/>
                </a:cubicBezTo>
                <a:cubicBezTo>
                  <a:pt x="3490084" y="145147"/>
                  <a:pt x="3474102" y="386171"/>
                  <a:pt x="3477037" y="620021"/>
                </a:cubicBezTo>
                <a:cubicBezTo>
                  <a:pt x="3479972" y="853871"/>
                  <a:pt x="3428947" y="943087"/>
                  <a:pt x="3477037" y="1168501"/>
                </a:cubicBezTo>
                <a:cubicBezTo>
                  <a:pt x="3525127" y="1393915"/>
                  <a:pt x="3457461" y="1652398"/>
                  <a:pt x="3477037" y="1788522"/>
                </a:cubicBezTo>
                <a:cubicBezTo>
                  <a:pt x="3496613" y="1924646"/>
                  <a:pt x="3455580" y="2229150"/>
                  <a:pt x="3477037" y="2384696"/>
                </a:cubicBezTo>
                <a:cubicBezTo>
                  <a:pt x="3221242" y="2424891"/>
                  <a:pt x="3043756" y="2326196"/>
                  <a:pt x="2862760" y="2384696"/>
                </a:cubicBezTo>
                <a:cubicBezTo>
                  <a:pt x="2681764" y="2443196"/>
                  <a:pt x="2499751" y="2349720"/>
                  <a:pt x="2248484" y="2384696"/>
                </a:cubicBezTo>
                <a:cubicBezTo>
                  <a:pt x="1997217" y="2419672"/>
                  <a:pt x="1852666" y="2345905"/>
                  <a:pt x="1599437" y="2384696"/>
                </a:cubicBezTo>
                <a:cubicBezTo>
                  <a:pt x="1346208" y="2423487"/>
                  <a:pt x="1318292" y="2334547"/>
                  <a:pt x="1054701" y="2384696"/>
                </a:cubicBezTo>
                <a:cubicBezTo>
                  <a:pt x="791110" y="2434845"/>
                  <a:pt x="262322" y="2275737"/>
                  <a:pt x="0" y="2384696"/>
                </a:cubicBezTo>
                <a:cubicBezTo>
                  <a:pt x="-5104" y="2207140"/>
                  <a:pt x="42158" y="2103180"/>
                  <a:pt x="0" y="1836216"/>
                </a:cubicBezTo>
                <a:cubicBezTo>
                  <a:pt x="-42158" y="1569252"/>
                  <a:pt x="1472" y="1473966"/>
                  <a:pt x="0" y="1240042"/>
                </a:cubicBezTo>
                <a:cubicBezTo>
                  <a:pt x="-1472" y="1006118"/>
                  <a:pt x="30672" y="827516"/>
                  <a:pt x="0" y="620021"/>
                </a:cubicBezTo>
                <a:cubicBezTo>
                  <a:pt x="-30672" y="412526"/>
                  <a:pt x="65844" y="142655"/>
                  <a:pt x="0" y="0"/>
                </a:cubicBezTo>
                <a:close/>
              </a:path>
              <a:path w="3477037" h="2384696" stroke="0" extrusionOk="0">
                <a:moveTo>
                  <a:pt x="0" y="0"/>
                </a:moveTo>
                <a:cubicBezTo>
                  <a:pt x="132149" y="-23685"/>
                  <a:pt x="415716" y="42156"/>
                  <a:pt x="544736" y="0"/>
                </a:cubicBezTo>
                <a:cubicBezTo>
                  <a:pt x="673756" y="-42156"/>
                  <a:pt x="899983" y="38538"/>
                  <a:pt x="1019931" y="0"/>
                </a:cubicBezTo>
                <a:cubicBezTo>
                  <a:pt x="1139880" y="-38538"/>
                  <a:pt x="1404453" y="3259"/>
                  <a:pt x="1668978" y="0"/>
                </a:cubicBezTo>
                <a:cubicBezTo>
                  <a:pt x="1933503" y="-3259"/>
                  <a:pt x="1963834" y="34777"/>
                  <a:pt x="2213714" y="0"/>
                </a:cubicBezTo>
                <a:cubicBezTo>
                  <a:pt x="2463594" y="-34777"/>
                  <a:pt x="2642648" y="59429"/>
                  <a:pt x="2758449" y="0"/>
                </a:cubicBezTo>
                <a:cubicBezTo>
                  <a:pt x="2874250" y="-59429"/>
                  <a:pt x="3120122" y="27679"/>
                  <a:pt x="3477037" y="0"/>
                </a:cubicBezTo>
                <a:cubicBezTo>
                  <a:pt x="3541512" y="176447"/>
                  <a:pt x="3470594" y="349624"/>
                  <a:pt x="3477037" y="548480"/>
                </a:cubicBezTo>
                <a:cubicBezTo>
                  <a:pt x="3483480" y="747336"/>
                  <a:pt x="3425193" y="863216"/>
                  <a:pt x="3477037" y="1144654"/>
                </a:cubicBezTo>
                <a:cubicBezTo>
                  <a:pt x="3528881" y="1426092"/>
                  <a:pt x="3472033" y="1504363"/>
                  <a:pt x="3477037" y="1693134"/>
                </a:cubicBezTo>
                <a:cubicBezTo>
                  <a:pt x="3482041" y="1881905"/>
                  <a:pt x="3404527" y="2058475"/>
                  <a:pt x="3477037" y="2384696"/>
                </a:cubicBezTo>
                <a:cubicBezTo>
                  <a:pt x="3217954" y="2394821"/>
                  <a:pt x="3137108" y="2332668"/>
                  <a:pt x="2897531" y="2384696"/>
                </a:cubicBezTo>
                <a:cubicBezTo>
                  <a:pt x="2657954" y="2436724"/>
                  <a:pt x="2556843" y="2321988"/>
                  <a:pt x="2352795" y="2384696"/>
                </a:cubicBezTo>
                <a:cubicBezTo>
                  <a:pt x="2148747" y="2447404"/>
                  <a:pt x="1862836" y="2379884"/>
                  <a:pt x="1703748" y="2384696"/>
                </a:cubicBezTo>
                <a:cubicBezTo>
                  <a:pt x="1544660" y="2389508"/>
                  <a:pt x="1220538" y="2381279"/>
                  <a:pt x="1054701" y="2384696"/>
                </a:cubicBezTo>
                <a:cubicBezTo>
                  <a:pt x="888864" y="2388113"/>
                  <a:pt x="690026" y="2353286"/>
                  <a:pt x="544736" y="2384696"/>
                </a:cubicBezTo>
                <a:cubicBezTo>
                  <a:pt x="399446" y="2416106"/>
                  <a:pt x="207836" y="2366609"/>
                  <a:pt x="0" y="2384696"/>
                </a:cubicBezTo>
                <a:cubicBezTo>
                  <a:pt x="-56296" y="2193998"/>
                  <a:pt x="33772" y="2033837"/>
                  <a:pt x="0" y="1740828"/>
                </a:cubicBezTo>
                <a:cubicBezTo>
                  <a:pt x="-33772" y="1447819"/>
                  <a:pt x="9202" y="1440240"/>
                  <a:pt x="0" y="1216195"/>
                </a:cubicBezTo>
                <a:cubicBezTo>
                  <a:pt x="-9202" y="992150"/>
                  <a:pt x="56046" y="920897"/>
                  <a:pt x="0" y="667715"/>
                </a:cubicBezTo>
                <a:cubicBezTo>
                  <a:pt x="-56046" y="414533"/>
                  <a:pt x="26814" y="197833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B14F0-2135-421A-9832-AB093C789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18" y="4194295"/>
            <a:ext cx="6675250" cy="2552787"/>
          </a:xfrm>
          <a:custGeom>
            <a:avLst/>
            <a:gdLst>
              <a:gd name="connsiteX0" fmla="*/ 0 w 6675250"/>
              <a:gd name="connsiteY0" fmla="*/ 0 h 2552787"/>
              <a:gd name="connsiteX1" fmla="*/ 689776 w 6675250"/>
              <a:gd name="connsiteY1" fmla="*/ 0 h 2552787"/>
              <a:gd name="connsiteX2" fmla="*/ 1112542 w 6675250"/>
              <a:gd name="connsiteY2" fmla="*/ 0 h 2552787"/>
              <a:gd name="connsiteX3" fmla="*/ 1735565 w 6675250"/>
              <a:gd name="connsiteY3" fmla="*/ 0 h 2552787"/>
              <a:gd name="connsiteX4" fmla="*/ 2158331 w 6675250"/>
              <a:gd name="connsiteY4" fmla="*/ 0 h 2552787"/>
              <a:gd name="connsiteX5" fmla="*/ 2714602 w 6675250"/>
              <a:gd name="connsiteY5" fmla="*/ 0 h 2552787"/>
              <a:gd name="connsiteX6" fmla="*/ 3337625 w 6675250"/>
              <a:gd name="connsiteY6" fmla="*/ 0 h 2552787"/>
              <a:gd name="connsiteX7" fmla="*/ 3693638 w 6675250"/>
              <a:gd name="connsiteY7" fmla="*/ 0 h 2552787"/>
              <a:gd name="connsiteX8" fmla="*/ 4049652 w 6675250"/>
              <a:gd name="connsiteY8" fmla="*/ 0 h 2552787"/>
              <a:gd name="connsiteX9" fmla="*/ 4739428 w 6675250"/>
              <a:gd name="connsiteY9" fmla="*/ 0 h 2552787"/>
              <a:gd name="connsiteX10" fmla="*/ 5295698 w 6675250"/>
              <a:gd name="connsiteY10" fmla="*/ 0 h 2552787"/>
              <a:gd name="connsiteX11" fmla="*/ 5651712 w 6675250"/>
              <a:gd name="connsiteY11" fmla="*/ 0 h 2552787"/>
              <a:gd name="connsiteX12" fmla="*/ 6675250 w 6675250"/>
              <a:gd name="connsiteY12" fmla="*/ 0 h 2552787"/>
              <a:gd name="connsiteX13" fmla="*/ 6675250 w 6675250"/>
              <a:gd name="connsiteY13" fmla="*/ 561613 h 2552787"/>
              <a:gd name="connsiteX14" fmla="*/ 6675250 w 6675250"/>
              <a:gd name="connsiteY14" fmla="*/ 1021115 h 2552787"/>
              <a:gd name="connsiteX15" fmla="*/ 6675250 w 6675250"/>
              <a:gd name="connsiteY15" fmla="*/ 1531672 h 2552787"/>
              <a:gd name="connsiteX16" fmla="*/ 6675250 w 6675250"/>
              <a:gd name="connsiteY16" fmla="*/ 1965646 h 2552787"/>
              <a:gd name="connsiteX17" fmla="*/ 6675250 w 6675250"/>
              <a:gd name="connsiteY17" fmla="*/ 2552787 h 2552787"/>
              <a:gd name="connsiteX18" fmla="*/ 6118979 w 6675250"/>
              <a:gd name="connsiteY18" fmla="*/ 2552787 h 2552787"/>
              <a:gd name="connsiteX19" fmla="*/ 5495956 w 6675250"/>
              <a:gd name="connsiteY19" fmla="*/ 2552787 h 2552787"/>
              <a:gd name="connsiteX20" fmla="*/ 4872933 w 6675250"/>
              <a:gd name="connsiteY20" fmla="*/ 2552787 h 2552787"/>
              <a:gd name="connsiteX21" fmla="*/ 4450167 w 6675250"/>
              <a:gd name="connsiteY21" fmla="*/ 2552787 h 2552787"/>
              <a:gd name="connsiteX22" fmla="*/ 3760391 w 6675250"/>
              <a:gd name="connsiteY22" fmla="*/ 2552787 h 2552787"/>
              <a:gd name="connsiteX23" fmla="*/ 3204120 w 6675250"/>
              <a:gd name="connsiteY23" fmla="*/ 2552787 h 2552787"/>
              <a:gd name="connsiteX24" fmla="*/ 2848107 w 6675250"/>
              <a:gd name="connsiteY24" fmla="*/ 2552787 h 2552787"/>
              <a:gd name="connsiteX25" fmla="*/ 2291836 w 6675250"/>
              <a:gd name="connsiteY25" fmla="*/ 2552787 h 2552787"/>
              <a:gd name="connsiteX26" fmla="*/ 1802318 w 6675250"/>
              <a:gd name="connsiteY26" fmla="*/ 2552787 h 2552787"/>
              <a:gd name="connsiteX27" fmla="*/ 1312799 w 6675250"/>
              <a:gd name="connsiteY27" fmla="*/ 2552787 h 2552787"/>
              <a:gd name="connsiteX28" fmla="*/ 823281 w 6675250"/>
              <a:gd name="connsiteY28" fmla="*/ 2552787 h 2552787"/>
              <a:gd name="connsiteX29" fmla="*/ 0 w 6675250"/>
              <a:gd name="connsiteY29" fmla="*/ 2552787 h 2552787"/>
              <a:gd name="connsiteX30" fmla="*/ 0 w 6675250"/>
              <a:gd name="connsiteY30" fmla="*/ 2016702 h 2552787"/>
              <a:gd name="connsiteX31" fmla="*/ 0 w 6675250"/>
              <a:gd name="connsiteY31" fmla="*/ 1531672 h 2552787"/>
              <a:gd name="connsiteX32" fmla="*/ 0 w 6675250"/>
              <a:gd name="connsiteY32" fmla="*/ 1097698 h 2552787"/>
              <a:gd name="connsiteX33" fmla="*/ 0 w 6675250"/>
              <a:gd name="connsiteY33" fmla="*/ 612669 h 2552787"/>
              <a:gd name="connsiteX34" fmla="*/ 0 w 6675250"/>
              <a:gd name="connsiteY34" fmla="*/ 0 h 255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75250" h="2552787" fill="none" extrusionOk="0">
                <a:moveTo>
                  <a:pt x="0" y="0"/>
                </a:moveTo>
                <a:cubicBezTo>
                  <a:pt x="322738" y="-6682"/>
                  <a:pt x="467946" y="68686"/>
                  <a:pt x="689776" y="0"/>
                </a:cubicBezTo>
                <a:cubicBezTo>
                  <a:pt x="911606" y="-68686"/>
                  <a:pt x="982260" y="37757"/>
                  <a:pt x="1112542" y="0"/>
                </a:cubicBezTo>
                <a:cubicBezTo>
                  <a:pt x="1242824" y="-37757"/>
                  <a:pt x="1581701" y="12818"/>
                  <a:pt x="1735565" y="0"/>
                </a:cubicBezTo>
                <a:cubicBezTo>
                  <a:pt x="1889429" y="-12818"/>
                  <a:pt x="2015912" y="41594"/>
                  <a:pt x="2158331" y="0"/>
                </a:cubicBezTo>
                <a:cubicBezTo>
                  <a:pt x="2300750" y="-41594"/>
                  <a:pt x="2462020" y="28557"/>
                  <a:pt x="2714602" y="0"/>
                </a:cubicBezTo>
                <a:cubicBezTo>
                  <a:pt x="2967184" y="-28557"/>
                  <a:pt x="3048379" y="28634"/>
                  <a:pt x="3337625" y="0"/>
                </a:cubicBezTo>
                <a:cubicBezTo>
                  <a:pt x="3626871" y="-28634"/>
                  <a:pt x="3545121" y="33093"/>
                  <a:pt x="3693638" y="0"/>
                </a:cubicBezTo>
                <a:cubicBezTo>
                  <a:pt x="3842155" y="-33093"/>
                  <a:pt x="3930019" y="33103"/>
                  <a:pt x="4049652" y="0"/>
                </a:cubicBezTo>
                <a:cubicBezTo>
                  <a:pt x="4169285" y="-33103"/>
                  <a:pt x="4416868" y="9070"/>
                  <a:pt x="4739428" y="0"/>
                </a:cubicBezTo>
                <a:cubicBezTo>
                  <a:pt x="5061988" y="-9070"/>
                  <a:pt x="5035536" y="16270"/>
                  <a:pt x="5295698" y="0"/>
                </a:cubicBezTo>
                <a:cubicBezTo>
                  <a:pt x="5555860" y="-16270"/>
                  <a:pt x="5497136" y="28743"/>
                  <a:pt x="5651712" y="0"/>
                </a:cubicBezTo>
                <a:cubicBezTo>
                  <a:pt x="5806288" y="-28743"/>
                  <a:pt x="6328206" y="14585"/>
                  <a:pt x="6675250" y="0"/>
                </a:cubicBezTo>
                <a:cubicBezTo>
                  <a:pt x="6700394" y="158090"/>
                  <a:pt x="6649963" y="333658"/>
                  <a:pt x="6675250" y="561613"/>
                </a:cubicBezTo>
                <a:cubicBezTo>
                  <a:pt x="6700537" y="789568"/>
                  <a:pt x="6648942" y="793832"/>
                  <a:pt x="6675250" y="1021115"/>
                </a:cubicBezTo>
                <a:cubicBezTo>
                  <a:pt x="6701558" y="1248398"/>
                  <a:pt x="6626885" y="1326704"/>
                  <a:pt x="6675250" y="1531672"/>
                </a:cubicBezTo>
                <a:cubicBezTo>
                  <a:pt x="6723615" y="1736640"/>
                  <a:pt x="6668953" y="1755597"/>
                  <a:pt x="6675250" y="1965646"/>
                </a:cubicBezTo>
                <a:cubicBezTo>
                  <a:pt x="6681547" y="2175695"/>
                  <a:pt x="6611302" y="2427803"/>
                  <a:pt x="6675250" y="2552787"/>
                </a:cubicBezTo>
                <a:cubicBezTo>
                  <a:pt x="6432296" y="2567906"/>
                  <a:pt x="6284131" y="2548869"/>
                  <a:pt x="6118979" y="2552787"/>
                </a:cubicBezTo>
                <a:cubicBezTo>
                  <a:pt x="5953827" y="2556705"/>
                  <a:pt x="5679674" y="2505231"/>
                  <a:pt x="5495956" y="2552787"/>
                </a:cubicBezTo>
                <a:cubicBezTo>
                  <a:pt x="5312238" y="2600343"/>
                  <a:pt x="5002335" y="2535688"/>
                  <a:pt x="4872933" y="2552787"/>
                </a:cubicBezTo>
                <a:cubicBezTo>
                  <a:pt x="4743531" y="2569886"/>
                  <a:pt x="4538584" y="2538165"/>
                  <a:pt x="4450167" y="2552787"/>
                </a:cubicBezTo>
                <a:cubicBezTo>
                  <a:pt x="4361750" y="2567409"/>
                  <a:pt x="3981357" y="2524826"/>
                  <a:pt x="3760391" y="2552787"/>
                </a:cubicBezTo>
                <a:cubicBezTo>
                  <a:pt x="3539425" y="2580748"/>
                  <a:pt x="3390792" y="2489943"/>
                  <a:pt x="3204120" y="2552787"/>
                </a:cubicBezTo>
                <a:cubicBezTo>
                  <a:pt x="3017448" y="2615631"/>
                  <a:pt x="3002714" y="2513730"/>
                  <a:pt x="2848107" y="2552787"/>
                </a:cubicBezTo>
                <a:cubicBezTo>
                  <a:pt x="2693500" y="2591844"/>
                  <a:pt x="2454152" y="2502742"/>
                  <a:pt x="2291836" y="2552787"/>
                </a:cubicBezTo>
                <a:cubicBezTo>
                  <a:pt x="2129520" y="2602832"/>
                  <a:pt x="1961922" y="2550637"/>
                  <a:pt x="1802318" y="2552787"/>
                </a:cubicBezTo>
                <a:cubicBezTo>
                  <a:pt x="1642714" y="2554937"/>
                  <a:pt x="1421978" y="2552118"/>
                  <a:pt x="1312799" y="2552787"/>
                </a:cubicBezTo>
                <a:cubicBezTo>
                  <a:pt x="1203620" y="2553456"/>
                  <a:pt x="1035932" y="2548710"/>
                  <a:pt x="823281" y="2552787"/>
                </a:cubicBezTo>
                <a:cubicBezTo>
                  <a:pt x="610630" y="2556864"/>
                  <a:pt x="246132" y="2454436"/>
                  <a:pt x="0" y="2552787"/>
                </a:cubicBezTo>
                <a:cubicBezTo>
                  <a:pt x="-28557" y="2417194"/>
                  <a:pt x="11961" y="2193836"/>
                  <a:pt x="0" y="2016702"/>
                </a:cubicBezTo>
                <a:cubicBezTo>
                  <a:pt x="-11961" y="1839568"/>
                  <a:pt x="47772" y="1647129"/>
                  <a:pt x="0" y="1531672"/>
                </a:cubicBezTo>
                <a:cubicBezTo>
                  <a:pt x="-47772" y="1416215"/>
                  <a:pt x="40273" y="1264814"/>
                  <a:pt x="0" y="1097698"/>
                </a:cubicBezTo>
                <a:cubicBezTo>
                  <a:pt x="-40273" y="930582"/>
                  <a:pt x="5842" y="786001"/>
                  <a:pt x="0" y="612669"/>
                </a:cubicBezTo>
                <a:cubicBezTo>
                  <a:pt x="-5842" y="439337"/>
                  <a:pt x="14817" y="243827"/>
                  <a:pt x="0" y="0"/>
                </a:cubicBezTo>
                <a:close/>
              </a:path>
              <a:path w="6675250" h="2552787" stroke="0" extrusionOk="0">
                <a:moveTo>
                  <a:pt x="0" y="0"/>
                </a:moveTo>
                <a:cubicBezTo>
                  <a:pt x="154574" y="-23433"/>
                  <a:pt x="380099" y="38185"/>
                  <a:pt x="489518" y="0"/>
                </a:cubicBezTo>
                <a:cubicBezTo>
                  <a:pt x="598937" y="-38185"/>
                  <a:pt x="686029" y="8210"/>
                  <a:pt x="845532" y="0"/>
                </a:cubicBezTo>
                <a:cubicBezTo>
                  <a:pt x="1005035" y="-8210"/>
                  <a:pt x="1218720" y="25826"/>
                  <a:pt x="1535307" y="0"/>
                </a:cubicBezTo>
                <a:cubicBezTo>
                  <a:pt x="1851894" y="-25826"/>
                  <a:pt x="1791968" y="57460"/>
                  <a:pt x="2024826" y="0"/>
                </a:cubicBezTo>
                <a:cubicBezTo>
                  <a:pt x="2257684" y="-57460"/>
                  <a:pt x="2407699" y="5702"/>
                  <a:pt x="2514344" y="0"/>
                </a:cubicBezTo>
                <a:cubicBezTo>
                  <a:pt x="2620989" y="-5702"/>
                  <a:pt x="2965454" y="35483"/>
                  <a:pt x="3204120" y="0"/>
                </a:cubicBezTo>
                <a:cubicBezTo>
                  <a:pt x="3442786" y="-35483"/>
                  <a:pt x="3467940" y="11499"/>
                  <a:pt x="3626886" y="0"/>
                </a:cubicBezTo>
                <a:cubicBezTo>
                  <a:pt x="3785832" y="-11499"/>
                  <a:pt x="3975084" y="30327"/>
                  <a:pt x="4316662" y="0"/>
                </a:cubicBezTo>
                <a:cubicBezTo>
                  <a:pt x="4658240" y="-30327"/>
                  <a:pt x="4728928" y="56761"/>
                  <a:pt x="5006438" y="0"/>
                </a:cubicBezTo>
                <a:cubicBezTo>
                  <a:pt x="5283948" y="-56761"/>
                  <a:pt x="5385233" y="52001"/>
                  <a:pt x="5562708" y="0"/>
                </a:cubicBezTo>
                <a:cubicBezTo>
                  <a:pt x="5740183" y="-52001"/>
                  <a:pt x="6175880" y="79046"/>
                  <a:pt x="6675250" y="0"/>
                </a:cubicBezTo>
                <a:cubicBezTo>
                  <a:pt x="6696162" y="239097"/>
                  <a:pt x="6628300" y="252989"/>
                  <a:pt x="6675250" y="485030"/>
                </a:cubicBezTo>
                <a:cubicBezTo>
                  <a:pt x="6722200" y="717071"/>
                  <a:pt x="6654771" y="780358"/>
                  <a:pt x="6675250" y="919003"/>
                </a:cubicBezTo>
                <a:cubicBezTo>
                  <a:pt x="6695729" y="1057648"/>
                  <a:pt x="6674564" y="1320592"/>
                  <a:pt x="6675250" y="1429561"/>
                </a:cubicBezTo>
                <a:cubicBezTo>
                  <a:pt x="6675936" y="1538530"/>
                  <a:pt x="6670261" y="1727702"/>
                  <a:pt x="6675250" y="1940118"/>
                </a:cubicBezTo>
                <a:cubicBezTo>
                  <a:pt x="6680239" y="2152534"/>
                  <a:pt x="6626111" y="2301326"/>
                  <a:pt x="6675250" y="2552787"/>
                </a:cubicBezTo>
                <a:cubicBezTo>
                  <a:pt x="6469570" y="2554943"/>
                  <a:pt x="6303436" y="2487135"/>
                  <a:pt x="6052227" y="2552787"/>
                </a:cubicBezTo>
                <a:cubicBezTo>
                  <a:pt x="5801018" y="2618439"/>
                  <a:pt x="5764142" y="2507929"/>
                  <a:pt x="5495956" y="2552787"/>
                </a:cubicBezTo>
                <a:cubicBezTo>
                  <a:pt x="5227770" y="2597645"/>
                  <a:pt x="5262528" y="2538487"/>
                  <a:pt x="5139943" y="2552787"/>
                </a:cubicBezTo>
                <a:cubicBezTo>
                  <a:pt x="5017358" y="2567087"/>
                  <a:pt x="4884170" y="2530376"/>
                  <a:pt x="4717177" y="2552787"/>
                </a:cubicBezTo>
                <a:cubicBezTo>
                  <a:pt x="4550184" y="2575198"/>
                  <a:pt x="4213337" y="2493005"/>
                  <a:pt x="4027401" y="2552787"/>
                </a:cubicBezTo>
                <a:cubicBezTo>
                  <a:pt x="3841465" y="2612569"/>
                  <a:pt x="3641319" y="2507669"/>
                  <a:pt x="3471130" y="2552787"/>
                </a:cubicBezTo>
                <a:cubicBezTo>
                  <a:pt x="3300941" y="2597905"/>
                  <a:pt x="3171170" y="2550715"/>
                  <a:pt x="3048364" y="2552787"/>
                </a:cubicBezTo>
                <a:cubicBezTo>
                  <a:pt x="2925558" y="2554859"/>
                  <a:pt x="2652685" y="2497770"/>
                  <a:pt x="2492093" y="2552787"/>
                </a:cubicBezTo>
                <a:cubicBezTo>
                  <a:pt x="2331501" y="2607804"/>
                  <a:pt x="2279581" y="2550028"/>
                  <a:pt x="2136080" y="2552787"/>
                </a:cubicBezTo>
                <a:cubicBezTo>
                  <a:pt x="1992579" y="2555546"/>
                  <a:pt x="1927271" y="2519770"/>
                  <a:pt x="1780067" y="2552787"/>
                </a:cubicBezTo>
                <a:cubicBezTo>
                  <a:pt x="1632863" y="2585804"/>
                  <a:pt x="1386771" y="2538359"/>
                  <a:pt x="1223796" y="2552787"/>
                </a:cubicBezTo>
                <a:cubicBezTo>
                  <a:pt x="1060821" y="2567215"/>
                  <a:pt x="964301" y="2503762"/>
                  <a:pt x="801030" y="2552787"/>
                </a:cubicBezTo>
                <a:cubicBezTo>
                  <a:pt x="637759" y="2601812"/>
                  <a:pt x="358221" y="2535989"/>
                  <a:pt x="0" y="2552787"/>
                </a:cubicBezTo>
                <a:cubicBezTo>
                  <a:pt x="-28361" y="2438948"/>
                  <a:pt x="51970" y="2283386"/>
                  <a:pt x="0" y="2093285"/>
                </a:cubicBezTo>
                <a:cubicBezTo>
                  <a:pt x="-51970" y="1903184"/>
                  <a:pt x="30905" y="1850756"/>
                  <a:pt x="0" y="1659312"/>
                </a:cubicBezTo>
                <a:cubicBezTo>
                  <a:pt x="-30905" y="1467868"/>
                  <a:pt x="6165" y="1378703"/>
                  <a:pt x="0" y="1123226"/>
                </a:cubicBezTo>
                <a:cubicBezTo>
                  <a:pt x="-6165" y="867749"/>
                  <a:pt x="36679" y="835479"/>
                  <a:pt x="0" y="663725"/>
                </a:cubicBezTo>
                <a:cubicBezTo>
                  <a:pt x="-36679" y="491971"/>
                  <a:pt x="66921" y="322699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84EFB-119A-C5AC-D1E5-E9F44C6664F1}"/>
              </a:ext>
            </a:extLst>
          </p:cNvPr>
          <p:cNvSpPr txBox="1"/>
          <p:nvPr/>
        </p:nvSpPr>
        <p:spPr>
          <a:xfrm>
            <a:off x="623517" y="4254846"/>
            <a:ext cx="2924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Localization</a:t>
            </a:r>
          </a:p>
          <a:p>
            <a:r>
              <a:rPr lang="en-US" dirty="0"/>
              <a:t>(aided by odometry)</a:t>
            </a:r>
          </a:p>
        </p:txBody>
      </p:sp>
    </p:spTree>
    <p:extLst>
      <p:ext uri="{BB962C8B-B14F-4D97-AF65-F5344CB8AC3E}">
        <p14:creationId xmlns:p14="http://schemas.microsoft.com/office/powerpoint/2010/main" val="2239660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(~20 minutes)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650DC-C857-DE6B-38CE-F4EDF7E8868F}"/>
              </a:ext>
            </a:extLst>
          </p:cNvPr>
          <p:cNvSpPr txBox="1"/>
          <p:nvPr/>
        </p:nvSpPr>
        <p:spPr>
          <a:xfrm>
            <a:off x="3549095" y="4239904"/>
            <a:ext cx="709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features, transformations, and mapping</a:t>
            </a:r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663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Design Review Presentations are 2/10, 2/12</a:t>
            </a:r>
          </a:p>
          <a:p>
            <a:r>
              <a:rPr lang="en-US" b="1" dirty="0"/>
              <a:t>	-</a:t>
            </a:r>
            <a:r>
              <a:rPr lang="en-US" dirty="0"/>
              <a:t>I will randomly select which two groups present which day. Be ready on 2/10.</a:t>
            </a:r>
          </a:p>
          <a:p>
            <a:r>
              <a:rPr lang="en-US" dirty="0"/>
              <a:t>           </a:t>
            </a:r>
            <a:r>
              <a:rPr lang="en-US" b="1" dirty="0"/>
              <a:t>-</a:t>
            </a:r>
            <a:r>
              <a:rPr lang="en-US" dirty="0"/>
              <a:t>Link to presentation templates are </a:t>
            </a:r>
            <a:r>
              <a:rPr lang="en-US" b="1" u="sng" dirty="0"/>
              <a:t>posted on Discord + </a:t>
            </a:r>
            <a:r>
              <a:rPr lang="en-US" b="1" u="sng" dirty="0" err="1"/>
              <a:t>Laulima</a:t>
            </a:r>
            <a:endParaRPr lang="en-US" b="1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3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4E82FC-8222-47F3-067E-C0280BD2FEEF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850F25A9-3028-CB73-7339-F87700E5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617A84-D646-CDE7-2E94-D6A6C0D24DC5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86CEE1B-79E5-0271-168E-B423C033B469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A766EE-164E-E66F-027E-9C4637C2A5B0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9BC91-0E18-2E77-9579-D24498D20E13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946C6F-9C03-A4E5-A35D-12AAA1373A9F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256FE-7E79-2F8D-3317-0234AD888E96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24C79-F679-2F8E-ACE6-E71F0D4AE8E8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79E1-60A3-8CF6-247C-E970A6B11C3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57CF5-B7E6-F2F2-3836-D891C2AD2150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E0488-090A-2C98-2211-44BDA7875F8F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E8F5E-B1D9-BF2D-655A-EEDDCC065C28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7F3AB-615F-D33A-1443-CA66C09E998E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4891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(~20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726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Intelligence:</a:t>
            </a:r>
            <a:r>
              <a:rPr lang="en-US" sz="4800" dirty="0"/>
              <a:t> Lecture 1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709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features, transformations, and mapping</a:t>
            </a:r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2FFB-BB41-F464-285A-474A5527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C2AF6D6-C853-7069-366C-C7C927495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F48E3AB-1665-7F8F-C240-8058538D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137CD7-27E2-D924-E3A1-58B1F68E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SLAM as an archetypical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4F4F0-7056-2FEC-00FD-8A386F82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69" y="1200150"/>
            <a:ext cx="6154728" cy="52352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F1DF4A-5104-D9C5-8D9C-599CAF618B84}"/>
              </a:ext>
            </a:extLst>
          </p:cNvPr>
          <p:cNvSpPr/>
          <p:nvPr/>
        </p:nvSpPr>
        <p:spPr bwMode="auto">
          <a:xfrm>
            <a:off x="5103812" y="1135627"/>
            <a:ext cx="4375854" cy="3019913"/>
          </a:xfrm>
          <a:custGeom>
            <a:avLst/>
            <a:gdLst>
              <a:gd name="connsiteX0" fmla="*/ 0 w 4375854"/>
              <a:gd name="connsiteY0" fmla="*/ 1509957 h 3019913"/>
              <a:gd name="connsiteX1" fmla="*/ 2187927 w 4375854"/>
              <a:gd name="connsiteY1" fmla="*/ 0 h 3019913"/>
              <a:gd name="connsiteX2" fmla="*/ 4375854 w 4375854"/>
              <a:gd name="connsiteY2" fmla="*/ 1509957 h 3019913"/>
              <a:gd name="connsiteX3" fmla="*/ 2187927 w 4375854"/>
              <a:gd name="connsiteY3" fmla="*/ 3019914 h 3019913"/>
              <a:gd name="connsiteX4" fmla="*/ 0 w 4375854"/>
              <a:gd name="connsiteY4" fmla="*/ 1509957 h 30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5854" h="3019913" extrusionOk="0">
                <a:moveTo>
                  <a:pt x="0" y="1509957"/>
                </a:moveTo>
                <a:cubicBezTo>
                  <a:pt x="-215591" y="543049"/>
                  <a:pt x="777596" y="75803"/>
                  <a:pt x="2187927" y="0"/>
                </a:cubicBezTo>
                <a:cubicBezTo>
                  <a:pt x="3592928" y="41398"/>
                  <a:pt x="4244128" y="680219"/>
                  <a:pt x="4375854" y="1509957"/>
                </a:cubicBezTo>
                <a:cubicBezTo>
                  <a:pt x="4345163" y="2373855"/>
                  <a:pt x="3385454" y="3079788"/>
                  <a:pt x="2187927" y="3019914"/>
                </a:cubicBezTo>
                <a:cubicBezTo>
                  <a:pt x="894012" y="2973105"/>
                  <a:pt x="143880" y="2412630"/>
                  <a:pt x="0" y="1509957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1A85CE-7B36-0A7D-A2DC-B0FEF6119AD8}"/>
              </a:ext>
            </a:extLst>
          </p:cNvPr>
          <p:cNvSpPr/>
          <p:nvPr/>
        </p:nvSpPr>
        <p:spPr bwMode="auto">
          <a:xfrm>
            <a:off x="2853003" y="1821428"/>
            <a:ext cx="2306240" cy="2334113"/>
          </a:xfrm>
          <a:custGeom>
            <a:avLst/>
            <a:gdLst>
              <a:gd name="connsiteX0" fmla="*/ 0 w 2306240"/>
              <a:gd name="connsiteY0" fmla="*/ 1167057 h 2334113"/>
              <a:gd name="connsiteX1" fmla="*/ 1153120 w 2306240"/>
              <a:gd name="connsiteY1" fmla="*/ 0 h 2334113"/>
              <a:gd name="connsiteX2" fmla="*/ 2306240 w 2306240"/>
              <a:gd name="connsiteY2" fmla="*/ 1167057 h 2334113"/>
              <a:gd name="connsiteX3" fmla="*/ 1153120 w 2306240"/>
              <a:gd name="connsiteY3" fmla="*/ 2334114 h 2334113"/>
              <a:gd name="connsiteX4" fmla="*/ 0 w 2306240"/>
              <a:gd name="connsiteY4" fmla="*/ 1167057 h 233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6240" h="2334113" extrusionOk="0">
                <a:moveTo>
                  <a:pt x="0" y="1167057"/>
                </a:moveTo>
                <a:cubicBezTo>
                  <a:pt x="-112776" y="452946"/>
                  <a:pt x="471988" y="16619"/>
                  <a:pt x="1153120" y="0"/>
                </a:cubicBezTo>
                <a:cubicBezTo>
                  <a:pt x="1816114" y="5504"/>
                  <a:pt x="2189694" y="526215"/>
                  <a:pt x="2306240" y="1167057"/>
                </a:cubicBezTo>
                <a:cubicBezTo>
                  <a:pt x="2285324" y="1832031"/>
                  <a:pt x="1782698" y="2374315"/>
                  <a:pt x="1153120" y="2334114"/>
                </a:cubicBezTo>
                <a:cubicBezTo>
                  <a:pt x="397683" y="2269233"/>
                  <a:pt x="104381" y="1861479"/>
                  <a:pt x="0" y="1167057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BE75D-7766-9817-DED4-55BA2EDF7691}"/>
              </a:ext>
            </a:extLst>
          </p:cNvPr>
          <p:cNvSpPr/>
          <p:nvPr/>
        </p:nvSpPr>
        <p:spPr bwMode="auto">
          <a:xfrm flipH="1">
            <a:off x="4977113" y="3993266"/>
            <a:ext cx="3311222" cy="2557863"/>
          </a:xfrm>
          <a:custGeom>
            <a:avLst/>
            <a:gdLst>
              <a:gd name="connsiteX0" fmla="*/ 0 w 3311222"/>
              <a:gd name="connsiteY0" fmla="*/ 1278932 h 2557863"/>
              <a:gd name="connsiteX1" fmla="*/ 1655611 w 3311222"/>
              <a:gd name="connsiteY1" fmla="*/ 0 h 2557863"/>
              <a:gd name="connsiteX2" fmla="*/ 3311222 w 3311222"/>
              <a:gd name="connsiteY2" fmla="*/ 1278932 h 2557863"/>
              <a:gd name="connsiteX3" fmla="*/ 1655611 w 3311222"/>
              <a:gd name="connsiteY3" fmla="*/ 2557864 h 2557863"/>
              <a:gd name="connsiteX4" fmla="*/ 0 w 3311222"/>
              <a:gd name="connsiteY4" fmla="*/ 1278932 h 255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222" h="2557863" extrusionOk="0">
                <a:moveTo>
                  <a:pt x="0" y="1278932"/>
                </a:moveTo>
                <a:cubicBezTo>
                  <a:pt x="-112066" y="503472"/>
                  <a:pt x="669533" y="26914"/>
                  <a:pt x="1655611" y="0"/>
                </a:cubicBezTo>
                <a:cubicBezTo>
                  <a:pt x="2611994" y="8845"/>
                  <a:pt x="3258201" y="574283"/>
                  <a:pt x="3311222" y="1278932"/>
                </a:cubicBezTo>
                <a:cubicBezTo>
                  <a:pt x="3274540" y="2021089"/>
                  <a:pt x="2552725" y="2653236"/>
                  <a:pt x="1655611" y="2557864"/>
                </a:cubicBezTo>
                <a:cubicBezTo>
                  <a:pt x="675033" y="2521639"/>
                  <a:pt x="119794" y="2042506"/>
                  <a:pt x="0" y="1278932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BD906-35CF-3955-CBF2-032116C2048B}"/>
              </a:ext>
            </a:extLst>
          </p:cNvPr>
          <p:cNvSpPr txBox="1"/>
          <p:nvPr/>
        </p:nvSpPr>
        <p:spPr>
          <a:xfrm>
            <a:off x="828860" y="2204294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306D5-079C-BB5E-15D9-A5D3344DC68C}"/>
              </a:ext>
            </a:extLst>
          </p:cNvPr>
          <p:cNvSpPr txBox="1"/>
          <p:nvPr/>
        </p:nvSpPr>
        <p:spPr>
          <a:xfrm>
            <a:off x="9606365" y="1644650"/>
            <a:ext cx="224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Mapping,</a:t>
            </a:r>
          </a:p>
          <a:p>
            <a:r>
              <a:rPr lang="en-US" b="1" dirty="0"/>
              <a:t>Feedback between Action and 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50FD8-122D-44A7-1C06-7E9ADAC05B75}"/>
              </a:ext>
            </a:extLst>
          </p:cNvPr>
          <p:cNvSpPr txBox="1"/>
          <p:nvPr/>
        </p:nvSpPr>
        <p:spPr>
          <a:xfrm>
            <a:off x="8041650" y="580075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42105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B9C7C-1B79-B2C3-26D9-6FA28980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C50003A-CE79-CDFF-B362-B61F94A2F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1250B7A-E088-A616-FB2D-E44072C53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C2332E-6A81-457F-DAB3-516B2A259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0B8352-6B39-D0C2-7868-CB81F4298EAF}"/>
              </a:ext>
            </a:extLst>
          </p:cNvPr>
          <p:cNvSpPr/>
          <p:nvPr/>
        </p:nvSpPr>
        <p:spPr bwMode="auto">
          <a:xfrm>
            <a:off x="4811946" y="1389940"/>
            <a:ext cx="7227790" cy="5355243"/>
          </a:xfrm>
          <a:custGeom>
            <a:avLst/>
            <a:gdLst>
              <a:gd name="connsiteX0" fmla="*/ 0 w 7227790"/>
              <a:gd name="connsiteY0" fmla="*/ 0 h 5355243"/>
              <a:gd name="connsiteX1" fmla="*/ 555984 w 7227790"/>
              <a:gd name="connsiteY1" fmla="*/ 0 h 5355243"/>
              <a:gd name="connsiteX2" fmla="*/ 1039690 w 7227790"/>
              <a:gd name="connsiteY2" fmla="*/ 0 h 5355243"/>
              <a:gd name="connsiteX3" fmla="*/ 1595674 w 7227790"/>
              <a:gd name="connsiteY3" fmla="*/ 0 h 5355243"/>
              <a:gd name="connsiteX4" fmla="*/ 2223935 w 7227790"/>
              <a:gd name="connsiteY4" fmla="*/ 0 h 5355243"/>
              <a:gd name="connsiteX5" fmla="*/ 2852197 w 7227790"/>
              <a:gd name="connsiteY5" fmla="*/ 0 h 5355243"/>
              <a:gd name="connsiteX6" fmla="*/ 3480459 w 7227790"/>
              <a:gd name="connsiteY6" fmla="*/ 0 h 5355243"/>
              <a:gd name="connsiteX7" fmla="*/ 4180999 w 7227790"/>
              <a:gd name="connsiteY7" fmla="*/ 0 h 5355243"/>
              <a:gd name="connsiteX8" fmla="*/ 4736982 w 7227790"/>
              <a:gd name="connsiteY8" fmla="*/ 0 h 5355243"/>
              <a:gd name="connsiteX9" fmla="*/ 5365244 w 7227790"/>
              <a:gd name="connsiteY9" fmla="*/ 0 h 5355243"/>
              <a:gd name="connsiteX10" fmla="*/ 5921228 w 7227790"/>
              <a:gd name="connsiteY10" fmla="*/ 0 h 5355243"/>
              <a:gd name="connsiteX11" fmla="*/ 6477212 w 7227790"/>
              <a:gd name="connsiteY11" fmla="*/ 0 h 5355243"/>
              <a:gd name="connsiteX12" fmla="*/ 7227790 w 7227790"/>
              <a:gd name="connsiteY12" fmla="*/ 0 h 5355243"/>
              <a:gd name="connsiteX13" fmla="*/ 7227790 w 7227790"/>
              <a:gd name="connsiteY13" fmla="*/ 434370 h 5355243"/>
              <a:gd name="connsiteX14" fmla="*/ 7227790 w 7227790"/>
              <a:gd name="connsiteY14" fmla="*/ 1082949 h 5355243"/>
              <a:gd name="connsiteX15" fmla="*/ 7227790 w 7227790"/>
              <a:gd name="connsiteY15" fmla="*/ 1570871 h 5355243"/>
              <a:gd name="connsiteX16" fmla="*/ 7227790 w 7227790"/>
              <a:gd name="connsiteY16" fmla="*/ 2219451 h 5355243"/>
              <a:gd name="connsiteX17" fmla="*/ 7227790 w 7227790"/>
              <a:gd name="connsiteY17" fmla="*/ 2760925 h 5355243"/>
              <a:gd name="connsiteX18" fmla="*/ 7227790 w 7227790"/>
              <a:gd name="connsiteY18" fmla="*/ 3248847 h 5355243"/>
              <a:gd name="connsiteX19" fmla="*/ 7227790 w 7227790"/>
              <a:gd name="connsiteY19" fmla="*/ 3683217 h 5355243"/>
              <a:gd name="connsiteX20" fmla="*/ 7227790 w 7227790"/>
              <a:gd name="connsiteY20" fmla="*/ 4171139 h 5355243"/>
              <a:gd name="connsiteX21" fmla="*/ 7227790 w 7227790"/>
              <a:gd name="connsiteY21" fmla="*/ 4659061 h 5355243"/>
              <a:gd name="connsiteX22" fmla="*/ 7227790 w 7227790"/>
              <a:gd name="connsiteY22" fmla="*/ 5355243 h 5355243"/>
              <a:gd name="connsiteX23" fmla="*/ 6671806 w 7227790"/>
              <a:gd name="connsiteY23" fmla="*/ 5355243 h 5355243"/>
              <a:gd name="connsiteX24" fmla="*/ 5971267 w 7227790"/>
              <a:gd name="connsiteY24" fmla="*/ 5355243 h 5355243"/>
              <a:gd name="connsiteX25" fmla="*/ 5415283 w 7227790"/>
              <a:gd name="connsiteY25" fmla="*/ 5355243 h 5355243"/>
              <a:gd name="connsiteX26" fmla="*/ 4714743 w 7227790"/>
              <a:gd name="connsiteY26" fmla="*/ 5355243 h 5355243"/>
              <a:gd name="connsiteX27" fmla="*/ 4158759 w 7227790"/>
              <a:gd name="connsiteY27" fmla="*/ 5355243 h 5355243"/>
              <a:gd name="connsiteX28" fmla="*/ 3530497 w 7227790"/>
              <a:gd name="connsiteY28" fmla="*/ 5355243 h 5355243"/>
              <a:gd name="connsiteX29" fmla="*/ 3191347 w 7227790"/>
              <a:gd name="connsiteY29" fmla="*/ 5355243 h 5355243"/>
              <a:gd name="connsiteX30" fmla="*/ 2490808 w 7227790"/>
              <a:gd name="connsiteY30" fmla="*/ 5355243 h 5355243"/>
              <a:gd name="connsiteX31" fmla="*/ 2007102 w 7227790"/>
              <a:gd name="connsiteY31" fmla="*/ 5355243 h 5355243"/>
              <a:gd name="connsiteX32" fmla="*/ 1378840 w 7227790"/>
              <a:gd name="connsiteY32" fmla="*/ 5355243 h 5355243"/>
              <a:gd name="connsiteX33" fmla="*/ 1039690 w 7227790"/>
              <a:gd name="connsiteY33" fmla="*/ 5355243 h 5355243"/>
              <a:gd name="connsiteX34" fmla="*/ 0 w 7227790"/>
              <a:gd name="connsiteY34" fmla="*/ 5355243 h 5355243"/>
              <a:gd name="connsiteX35" fmla="*/ 0 w 7227790"/>
              <a:gd name="connsiteY35" fmla="*/ 4813768 h 5355243"/>
              <a:gd name="connsiteX36" fmla="*/ 0 w 7227790"/>
              <a:gd name="connsiteY36" fmla="*/ 4325846 h 5355243"/>
              <a:gd name="connsiteX37" fmla="*/ 0 w 7227790"/>
              <a:gd name="connsiteY37" fmla="*/ 3891477 h 5355243"/>
              <a:gd name="connsiteX38" fmla="*/ 0 w 7227790"/>
              <a:gd name="connsiteY38" fmla="*/ 3189345 h 5355243"/>
              <a:gd name="connsiteX39" fmla="*/ 0 w 7227790"/>
              <a:gd name="connsiteY39" fmla="*/ 2754975 h 5355243"/>
              <a:gd name="connsiteX40" fmla="*/ 0 w 7227790"/>
              <a:gd name="connsiteY40" fmla="*/ 2159948 h 5355243"/>
              <a:gd name="connsiteX41" fmla="*/ 0 w 7227790"/>
              <a:gd name="connsiteY41" fmla="*/ 1725578 h 5355243"/>
              <a:gd name="connsiteX42" fmla="*/ 0 w 7227790"/>
              <a:gd name="connsiteY42" fmla="*/ 1076999 h 5355243"/>
              <a:gd name="connsiteX43" fmla="*/ 0 w 7227790"/>
              <a:gd name="connsiteY43" fmla="*/ 0 h 53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27790" h="5355243" fill="none" extrusionOk="0">
                <a:moveTo>
                  <a:pt x="0" y="0"/>
                </a:moveTo>
                <a:cubicBezTo>
                  <a:pt x="260870" y="-61025"/>
                  <a:pt x="395684" y="42618"/>
                  <a:pt x="555984" y="0"/>
                </a:cubicBezTo>
                <a:cubicBezTo>
                  <a:pt x="716284" y="-42618"/>
                  <a:pt x="870495" y="40468"/>
                  <a:pt x="1039690" y="0"/>
                </a:cubicBezTo>
                <a:cubicBezTo>
                  <a:pt x="1208885" y="-40468"/>
                  <a:pt x="1482337" y="28244"/>
                  <a:pt x="1595674" y="0"/>
                </a:cubicBezTo>
                <a:cubicBezTo>
                  <a:pt x="1709011" y="-28244"/>
                  <a:pt x="1955278" y="62191"/>
                  <a:pt x="2223935" y="0"/>
                </a:cubicBezTo>
                <a:cubicBezTo>
                  <a:pt x="2492592" y="-62191"/>
                  <a:pt x="2636539" y="1844"/>
                  <a:pt x="2852197" y="0"/>
                </a:cubicBezTo>
                <a:cubicBezTo>
                  <a:pt x="3067855" y="-1844"/>
                  <a:pt x="3175903" y="31094"/>
                  <a:pt x="3480459" y="0"/>
                </a:cubicBezTo>
                <a:cubicBezTo>
                  <a:pt x="3785015" y="-31094"/>
                  <a:pt x="3856899" y="51823"/>
                  <a:pt x="4180999" y="0"/>
                </a:cubicBezTo>
                <a:cubicBezTo>
                  <a:pt x="4505099" y="-51823"/>
                  <a:pt x="4562934" y="53036"/>
                  <a:pt x="4736982" y="0"/>
                </a:cubicBezTo>
                <a:cubicBezTo>
                  <a:pt x="4911030" y="-53036"/>
                  <a:pt x="5239193" y="52233"/>
                  <a:pt x="5365244" y="0"/>
                </a:cubicBezTo>
                <a:cubicBezTo>
                  <a:pt x="5491295" y="-52233"/>
                  <a:pt x="5749473" y="38766"/>
                  <a:pt x="5921228" y="0"/>
                </a:cubicBezTo>
                <a:cubicBezTo>
                  <a:pt x="6092983" y="-38766"/>
                  <a:pt x="6323734" y="6470"/>
                  <a:pt x="6477212" y="0"/>
                </a:cubicBezTo>
                <a:cubicBezTo>
                  <a:pt x="6630690" y="-6470"/>
                  <a:pt x="7057030" y="6942"/>
                  <a:pt x="7227790" y="0"/>
                </a:cubicBezTo>
                <a:cubicBezTo>
                  <a:pt x="7247313" y="176951"/>
                  <a:pt x="7226738" y="328425"/>
                  <a:pt x="7227790" y="434370"/>
                </a:cubicBezTo>
                <a:cubicBezTo>
                  <a:pt x="7228842" y="540315"/>
                  <a:pt x="7163814" y="791745"/>
                  <a:pt x="7227790" y="1082949"/>
                </a:cubicBezTo>
                <a:cubicBezTo>
                  <a:pt x="7291766" y="1374153"/>
                  <a:pt x="7178688" y="1444897"/>
                  <a:pt x="7227790" y="1570871"/>
                </a:cubicBezTo>
                <a:cubicBezTo>
                  <a:pt x="7276892" y="1696845"/>
                  <a:pt x="7184637" y="2065548"/>
                  <a:pt x="7227790" y="2219451"/>
                </a:cubicBezTo>
                <a:cubicBezTo>
                  <a:pt x="7270943" y="2373354"/>
                  <a:pt x="7175680" y="2609691"/>
                  <a:pt x="7227790" y="2760925"/>
                </a:cubicBezTo>
                <a:cubicBezTo>
                  <a:pt x="7279900" y="2912159"/>
                  <a:pt x="7211252" y="3138557"/>
                  <a:pt x="7227790" y="3248847"/>
                </a:cubicBezTo>
                <a:cubicBezTo>
                  <a:pt x="7244328" y="3359137"/>
                  <a:pt x="7179200" y="3538370"/>
                  <a:pt x="7227790" y="3683217"/>
                </a:cubicBezTo>
                <a:cubicBezTo>
                  <a:pt x="7276380" y="3828064"/>
                  <a:pt x="7220944" y="3963464"/>
                  <a:pt x="7227790" y="4171139"/>
                </a:cubicBezTo>
                <a:cubicBezTo>
                  <a:pt x="7234636" y="4378814"/>
                  <a:pt x="7189792" y="4492861"/>
                  <a:pt x="7227790" y="4659061"/>
                </a:cubicBezTo>
                <a:cubicBezTo>
                  <a:pt x="7265788" y="4825261"/>
                  <a:pt x="7164393" y="5083678"/>
                  <a:pt x="7227790" y="5355243"/>
                </a:cubicBezTo>
                <a:cubicBezTo>
                  <a:pt x="7037703" y="5417375"/>
                  <a:pt x="6860643" y="5352775"/>
                  <a:pt x="6671806" y="5355243"/>
                </a:cubicBezTo>
                <a:cubicBezTo>
                  <a:pt x="6482969" y="5357711"/>
                  <a:pt x="6292890" y="5300810"/>
                  <a:pt x="5971267" y="5355243"/>
                </a:cubicBezTo>
                <a:cubicBezTo>
                  <a:pt x="5649644" y="5409676"/>
                  <a:pt x="5613732" y="5293273"/>
                  <a:pt x="5415283" y="5355243"/>
                </a:cubicBezTo>
                <a:cubicBezTo>
                  <a:pt x="5216834" y="5417213"/>
                  <a:pt x="4974906" y="5284468"/>
                  <a:pt x="4714743" y="5355243"/>
                </a:cubicBezTo>
                <a:cubicBezTo>
                  <a:pt x="4454580" y="5426018"/>
                  <a:pt x="4386040" y="5345537"/>
                  <a:pt x="4158759" y="5355243"/>
                </a:cubicBezTo>
                <a:cubicBezTo>
                  <a:pt x="3931478" y="5364949"/>
                  <a:pt x="3686350" y="5288473"/>
                  <a:pt x="3530497" y="5355243"/>
                </a:cubicBezTo>
                <a:cubicBezTo>
                  <a:pt x="3374644" y="5422013"/>
                  <a:pt x="3303285" y="5317616"/>
                  <a:pt x="3191347" y="5355243"/>
                </a:cubicBezTo>
                <a:cubicBezTo>
                  <a:pt x="3079409" y="5392870"/>
                  <a:pt x="2660047" y="5308318"/>
                  <a:pt x="2490808" y="5355243"/>
                </a:cubicBezTo>
                <a:cubicBezTo>
                  <a:pt x="2321569" y="5402168"/>
                  <a:pt x="2239836" y="5343540"/>
                  <a:pt x="2007102" y="5355243"/>
                </a:cubicBezTo>
                <a:cubicBezTo>
                  <a:pt x="1774368" y="5366946"/>
                  <a:pt x="1540439" y="5317256"/>
                  <a:pt x="1378840" y="5355243"/>
                </a:cubicBezTo>
                <a:cubicBezTo>
                  <a:pt x="1217241" y="5393230"/>
                  <a:pt x="1206395" y="5351696"/>
                  <a:pt x="1039690" y="5355243"/>
                </a:cubicBezTo>
                <a:cubicBezTo>
                  <a:pt x="872985" y="5358790"/>
                  <a:pt x="208248" y="5239944"/>
                  <a:pt x="0" y="5355243"/>
                </a:cubicBezTo>
                <a:cubicBezTo>
                  <a:pt x="-29942" y="5141293"/>
                  <a:pt x="28505" y="5050312"/>
                  <a:pt x="0" y="4813768"/>
                </a:cubicBezTo>
                <a:cubicBezTo>
                  <a:pt x="-28505" y="4577224"/>
                  <a:pt x="17136" y="4480790"/>
                  <a:pt x="0" y="4325846"/>
                </a:cubicBezTo>
                <a:cubicBezTo>
                  <a:pt x="-17136" y="4170902"/>
                  <a:pt x="44477" y="4037901"/>
                  <a:pt x="0" y="3891477"/>
                </a:cubicBezTo>
                <a:cubicBezTo>
                  <a:pt x="-44477" y="3745053"/>
                  <a:pt x="29936" y="3504922"/>
                  <a:pt x="0" y="3189345"/>
                </a:cubicBezTo>
                <a:cubicBezTo>
                  <a:pt x="-29936" y="2873768"/>
                  <a:pt x="43835" y="2955806"/>
                  <a:pt x="0" y="2754975"/>
                </a:cubicBezTo>
                <a:cubicBezTo>
                  <a:pt x="-43835" y="2554144"/>
                  <a:pt x="47263" y="2380780"/>
                  <a:pt x="0" y="2159948"/>
                </a:cubicBezTo>
                <a:cubicBezTo>
                  <a:pt x="-47263" y="1939116"/>
                  <a:pt x="2466" y="1824326"/>
                  <a:pt x="0" y="1725578"/>
                </a:cubicBezTo>
                <a:cubicBezTo>
                  <a:pt x="-2466" y="1626830"/>
                  <a:pt x="46577" y="1325186"/>
                  <a:pt x="0" y="1076999"/>
                </a:cubicBezTo>
                <a:cubicBezTo>
                  <a:pt x="-46577" y="828812"/>
                  <a:pt x="41478" y="399697"/>
                  <a:pt x="0" y="0"/>
                </a:cubicBezTo>
                <a:close/>
              </a:path>
              <a:path w="7227790" h="5355243" stroke="0" extrusionOk="0">
                <a:moveTo>
                  <a:pt x="0" y="0"/>
                </a:moveTo>
                <a:cubicBezTo>
                  <a:pt x="165532" y="-52234"/>
                  <a:pt x="289919" y="8847"/>
                  <a:pt x="483706" y="0"/>
                </a:cubicBezTo>
                <a:cubicBezTo>
                  <a:pt x="677493" y="-8847"/>
                  <a:pt x="689410" y="24359"/>
                  <a:pt x="822856" y="0"/>
                </a:cubicBezTo>
                <a:cubicBezTo>
                  <a:pt x="956302" y="-24359"/>
                  <a:pt x="1271397" y="3473"/>
                  <a:pt x="1523396" y="0"/>
                </a:cubicBezTo>
                <a:cubicBezTo>
                  <a:pt x="1775395" y="-3473"/>
                  <a:pt x="1847320" y="9585"/>
                  <a:pt x="2007102" y="0"/>
                </a:cubicBezTo>
                <a:cubicBezTo>
                  <a:pt x="2166884" y="-9585"/>
                  <a:pt x="2322589" y="11167"/>
                  <a:pt x="2490808" y="0"/>
                </a:cubicBezTo>
                <a:cubicBezTo>
                  <a:pt x="2659027" y="-11167"/>
                  <a:pt x="2988152" y="2710"/>
                  <a:pt x="3191347" y="0"/>
                </a:cubicBezTo>
                <a:cubicBezTo>
                  <a:pt x="3394542" y="-2710"/>
                  <a:pt x="3485897" y="18651"/>
                  <a:pt x="3602775" y="0"/>
                </a:cubicBezTo>
                <a:cubicBezTo>
                  <a:pt x="3719653" y="-18651"/>
                  <a:pt x="4070396" y="37525"/>
                  <a:pt x="4303315" y="0"/>
                </a:cubicBezTo>
                <a:cubicBezTo>
                  <a:pt x="4536234" y="-37525"/>
                  <a:pt x="4788913" y="71627"/>
                  <a:pt x="5003855" y="0"/>
                </a:cubicBezTo>
                <a:cubicBezTo>
                  <a:pt x="5218797" y="-71627"/>
                  <a:pt x="5341361" y="2613"/>
                  <a:pt x="5559838" y="0"/>
                </a:cubicBezTo>
                <a:cubicBezTo>
                  <a:pt x="5778315" y="-2613"/>
                  <a:pt x="6086051" y="60220"/>
                  <a:pt x="6260378" y="0"/>
                </a:cubicBezTo>
                <a:cubicBezTo>
                  <a:pt x="6434705" y="-60220"/>
                  <a:pt x="6569059" y="8678"/>
                  <a:pt x="6744084" y="0"/>
                </a:cubicBezTo>
                <a:cubicBezTo>
                  <a:pt x="6919109" y="-8678"/>
                  <a:pt x="7020765" y="49631"/>
                  <a:pt x="7227790" y="0"/>
                </a:cubicBezTo>
                <a:cubicBezTo>
                  <a:pt x="7240116" y="147515"/>
                  <a:pt x="7172104" y="345282"/>
                  <a:pt x="7227790" y="648579"/>
                </a:cubicBezTo>
                <a:cubicBezTo>
                  <a:pt x="7283476" y="951876"/>
                  <a:pt x="7182272" y="1111166"/>
                  <a:pt x="7227790" y="1243606"/>
                </a:cubicBezTo>
                <a:cubicBezTo>
                  <a:pt x="7273308" y="1376046"/>
                  <a:pt x="7170813" y="1682816"/>
                  <a:pt x="7227790" y="1838633"/>
                </a:cubicBezTo>
                <a:cubicBezTo>
                  <a:pt x="7284767" y="1994450"/>
                  <a:pt x="7163765" y="2215376"/>
                  <a:pt x="7227790" y="2487213"/>
                </a:cubicBezTo>
                <a:cubicBezTo>
                  <a:pt x="7291815" y="2759050"/>
                  <a:pt x="7189227" y="2925350"/>
                  <a:pt x="7227790" y="3135792"/>
                </a:cubicBezTo>
                <a:cubicBezTo>
                  <a:pt x="7266353" y="3346234"/>
                  <a:pt x="7183661" y="3609902"/>
                  <a:pt x="7227790" y="3784372"/>
                </a:cubicBezTo>
                <a:cubicBezTo>
                  <a:pt x="7271919" y="3958842"/>
                  <a:pt x="7225306" y="4039156"/>
                  <a:pt x="7227790" y="4218741"/>
                </a:cubicBezTo>
                <a:cubicBezTo>
                  <a:pt x="7230274" y="4398326"/>
                  <a:pt x="7181889" y="4572019"/>
                  <a:pt x="7227790" y="4706664"/>
                </a:cubicBezTo>
                <a:cubicBezTo>
                  <a:pt x="7273691" y="4841309"/>
                  <a:pt x="7157875" y="5068112"/>
                  <a:pt x="7227790" y="5355243"/>
                </a:cubicBezTo>
                <a:cubicBezTo>
                  <a:pt x="6994939" y="5389757"/>
                  <a:pt x="6943454" y="5334077"/>
                  <a:pt x="6744084" y="5355243"/>
                </a:cubicBezTo>
                <a:cubicBezTo>
                  <a:pt x="6544714" y="5376409"/>
                  <a:pt x="6445386" y="5350647"/>
                  <a:pt x="6188100" y="5355243"/>
                </a:cubicBezTo>
                <a:cubicBezTo>
                  <a:pt x="5930814" y="5359839"/>
                  <a:pt x="5969870" y="5320911"/>
                  <a:pt x="5848950" y="5355243"/>
                </a:cubicBezTo>
                <a:cubicBezTo>
                  <a:pt x="5728030" y="5389575"/>
                  <a:pt x="5666930" y="5347857"/>
                  <a:pt x="5509800" y="5355243"/>
                </a:cubicBezTo>
                <a:cubicBezTo>
                  <a:pt x="5352670" y="5362629"/>
                  <a:pt x="5076242" y="5351662"/>
                  <a:pt x="4953816" y="5355243"/>
                </a:cubicBezTo>
                <a:cubicBezTo>
                  <a:pt x="4831390" y="5358824"/>
                  <a:pt x="4691242" y="5354425"/>
                  <a:pt x="4542388" y="5355243"/>
                </a:cubicBezTo>
                <a:cubicBezTo>
                  <a:pt x="4393534" y="5356061"/>
                  <a:pt x="4099488" y="5293797"/>
                  <a:pt x="3914126" y="5355243"/>
                </a:cubicBezTo>
                <a:cubicBezTo>
                  <a:pt x="3728764" y="5416689"/>
                  <a:pt x="3611705" y="5333336"/>
                  <a:pt x="3502698" y="5355243"/>
                </a:cubicBezTo>
                <a:cubicBezTo>
                  <a:pt x="3393691" y="5377150"/>
                  <a:pt x="3114956" y="5330945"/>
                  <a:pt x="2874436" y="5355243"/>
                </a:cubicBezTo>
                <a:cubicBezTo>
                  <a:pt x="2633916" y="5379541"/>
                  <a:pt x="2662212" y="5352167"/>
                  <a:pt x="2535286" y="5355243"/>
                </a:cubicBezTo>
                <a:cubicBezTo>
                  <a:pt x="2408360" y="5358319"/>
                  <a:pt x="2115029" y="5340312"/>
                  <a:pt x="1907025" y="5355243"/>
                </a:cubicBezTo>
                <a:cubicBezTo>
                  <a:pt x="1699021" y="5370174"/>
                  <a:pt x="1597924" y="5347366"/>
                  <a:pt x="1495597" y="5355243"/>
                </a:cubicBezTo>
                <a:cubicBezTo>
                  <a:pt x="1393270" y="5363120"/>
                  <a:pt x="1256491" y="5326148"/>
                  <a:pt x="1156446" y="5355243"/>
                </a:cubicBezTo>
                <a:cubicBezTo>
                  <a:pt x="1056401" y="5384338"/>
                  <a:pt x="860870" y="5354150"/>
                  <a:pt x="745018" y="5355243"/>
                </a:cubicBezTo>
                <a:cubicBezTo>
                  <a:pt x="629166" y="5356336"/>
                  <a:pt x="158126" y="5345824"/>
                  <a:pt x="0" y="5355243"/>
                </a:cubicBezTo>
                <a:cubicBezTo>
                  <a:pt x="-19992" y="5174340"/>
                  <a:pt x="48137" y="5053329"/>
                  <a:pt x="0" y="4867321"/>
                </a:cubicBezTo>
                <a:cubicBezTo>
                  <a:pt x="-48137" y="4681313"/>
                  <a:pt x="33436" y="4574573"/>
                  <a:pt x="0" y="4432951"/>
                </a:cubicBezTo>
                <a:cubicBezTo>
                  <a:pt x="-33436" y="4291329"/>
                  <a:pt x="16317" y="4130436"/>
                  <a:pt x="0" y="3998581"/>
                </a:cubicBezTo>
                <a:cubicBezTo>
                  <a:pt x="-16317" y="3866726"/>
                  <a:pt x="48205" y="3545832"/>
                  <a:pt x="0" y="3350002"/>
                </a:cubicBezTo>
                <a:cubicBezTo>
                  <a:pt x="-48205" y="3154172"/>
                  <a:pt x="11020" y="3081700"/>
                  <a:pt x="0" y="2915632"/>
                </a:cubicBezTo>
                <a:cubicBezTo>
                  <a:pt x="-11020" y="2749564"/>
                  <a:pt x="62902" y="2440992"/>
                  <a:pt x="0" y="2320605"/>
                </a:cubicBezTo>
                <a:cubicBezTo>
                  <a:pt x="-62902" y="2200218"/>
                  <a:pt x="40251" y="1985654"/>
                  <a:pt x="0" y="1832683"/>
                </a:cubicBezTo>
                <a:cubicBezTo>
                  <a:pt x="-40251" y="1679712"/>
                  <a:pt x="25531" y="1467983"/>
                  <a:pt x="0" y="1237656"/>
                </a:cubicBezTo>
                <a:cubicBezTo>
                  <a:pt x="-25531" y="1007329"/>
                  <a:pt x="20064" y="862124"/>
                  <a:pt x="0" y="642629"/>
                </a:cubicBezTo>
                <a:cubicBezTo>
                  <a:pt x="-20064" y="423134"/>
                  <a:pt x="52236" y="1804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4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2F9EC7A8-E75D-2EE4-5211-193E99AB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72" y="1559455"/>
            <a:ext cx="6845590" cy="4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AE908-76ED-A781-7A24-6B775E72096E}"/>
              </a:ext>
            </a:extLst>
          </p:cNvPr>
          <p:cNvSpPr txBox="1"/>
          <p:nvPr/>
        </p:nvSpPr>
        <p:spPr>
          <a:xfrm>
            <a:off x="7480711" y="6189316"/>
            <a:ext cx="345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Apple Testing</a:t>
            </a:r>
          </a:p>
        </p:txBody>
      </p:sp>
      <p:pic>
        <p:nvPicPr>
          <p:cNvPr id="6" name="Picture 2" descr="The acoustic device with the pendulum impactor, a microphone, and the accelerometer">
            <a:extLst>
              <a:ext uri="{FF2B5EF4-FFF2-40B4-BE49-F238E27FC236}">
                <a16:creationId xmlns:a16="http://schemas.microsoft.com/office/drawing/2014/main" id="{B9D69C95-2B1C-0A4C-7BB6-E34688F2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" y="1287115"/>
            <a:ext cx="4898732" cy="288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90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16C88-3B96-286D-D546-2D9727913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C46D4F9-E000-DA76-6B43-F28B74163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C61D4DE-F87B-F732-997C-4C3695BF3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BF00197-7E98-0526-3F85-0F6F5602D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pic>
        <p:nvPicPr>
          <p:cNvPr id="2" name="Online Media 1" descr="Feature Engineering | Applied Machine Learning, Part 1">
            <a:hlinkClick r:id="" action="ppaction://media"/>
            <a:extLst>
              <a:ext uri="{FF2B5EF4-FFF2-40B4-BE49-F238E27FC236}">
                <a16:creationId xmlns:a16="http://schemas.microsoft.com/office/drawing/2014/main" id="{B2045649-B530-4EF6-1617-2ADCBC7C7B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4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1DEDD-8126-2209-E349-BD0CB22F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D04DF96-10E4-26F7-6633-42E570BF0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B8DBAA8-7F86-9032-8637-D12581451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F993800-9A27-9037-64DC-73E0100CA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Data to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50A780-5BBD-5B43-C12B-75D132917139}"/>
              </a:ext>
            </a:extLst>
          </p:cNvPr>
          <p:cNvSpPr/>
          <p:nvPr/>
        </p:nvSpPr>
        <p:spPr bwMode="auto">
          <a:xfrm>
            <a:off x="4811946" y="1389940"/>
            <a:ext cx="7227790" cy="5355243"/>
          </a:xfrm>
          <a:custGeom>
            <a:avLst/>
            <a:gdLst>
              <a:gd name="connsiteX0" fmla="*/ 0 w 7227790"/>
              <a:gd name="connsiteY0" fmla="*/ 0 h 5355243"/>
              <a:gd name="connsiteX1" fmla="*/ 555984 w 7227790"/>
              <a:gd name="connsiteY1" fmla="*/ 0 h 5355243"/>
              <a:gd name="connsiteX2" fmla="*/ 1039690 w 7227790"/>
              <a:gd name="connsiteY2" fmla="*/ 0 h 5355243"/>
              <a:gd name="connsiteX3" fmla="*/ 1595674 w 7227790"/>
              <a:gd name="connsiteY3" fmla="*/ 0 h 5355243"/>
              <a:gd name="connsiteX4" fmla="*/ 2223935 w 7227790"/>
              <a:gd name="connsiteY4" fmla="*/ 0 h 5355243"/>
              <a:gd name="connsiteX5" fmla="*/ 2852197 w 7227790"/>
              <a:gd name="connsiteY5" fmla="*/ 0 h 5355243"/>
              <a:gd name="connsiteX6" fmla="*/ 3480459 w 7227790"/>
              <a:gd name="connsiteY6" fmla="*/ 0 h 5355243"/>
              <a:gd name="connsiteX7" fmla="*/ 4180999 w 7227790"/>
              <a:gd name="connsiteY7" fmla="*/ 0 h 5355243"/>
              <a:gd name="connsiteX8" fmla="*/ 4736982 w 7227790"/>
              <a:gd name="connsiteY8" fmla="*/ 0 h 5355243"/>
              <a:gd name="connsiteX9" fmla="*/ 5365244 w 7227790"/>
              <a:gd name="connsiteY9" fmla="*/ 0 h 5355243"/>
              <a:gd name="connsiteX10" fmla="*/ 5921228 w 7227790"/>
              <a:gd name="connsiteY10" fmla="*/ 0 h 5355243"/>
              <a:gd name="connsiteX11" fmla="*/ 6477212 w 7227790"/>
              <a:gd name="connsiteY11" fmla="*/ 0 h 5355243"/>
              <a:gd name="connsiteX12" fmla="*/ 7227790 w 7227790"/>
              <a:gd name="connsiteY12" fmla="*/ 0 h 5355243"/>
              <a:gd name="connsiteX13" fmla="*/ 7227790 w 7227790"/>
              <a:gd name="connsiteY13" fmla="*/ 434370 h 5355243"/>
              <a:gd name="connsiteX14" fmla="*/ 7227790 w 7227790"/>
              <a:gd name="connsiteY14" fmla="*/ 1082949 h 5355243"/>
              <a:gd name="connsiteX15" fmla="*/ 7227790 w 7227790"/>
              <a:gd name="connsiteY15" fmla="*/ 1570871 h 5355243"/>
              <a:gd name="connsiteX16" fmla="*/ 7227790 w 7227790"/>
              <a:gd name="connsiteY16" fmla="*/ 2219451 h 5355243"/>
              <a:gd name="connsiteX17" fmla="*/ 7227790 w 7227790"/>
              <a:gd name="connsiteY17" fmla="*/ 2760925 h 5355243"/>
              <a:gd name="connsiteX18" fmla="*/ 7227790 w 7227790"/>
              <a:gd name="connsiteY18" fmla="*/ 3248847 h 5355243"/>
              <a:gd name="connsiteX19" fmla="*/ 7227790 w 7227790"/>
              <a:gd name="connsiteY19" fmla="*/ 3683217 h 5355243"/>
              <a:gd name="connsiteX20" fmla="*/ 7227790 w 7227790"/>
              <a:gd name="connsiteY20" fmla="*/ 4171139 h 5355243"/>
              <a:gd name="connsiteX21" fmla="*/ 7227790 w 7227790"/>
              <a:gd name="connsiteY21" fmla="*/ 4659061 h 5355243"/>
              <a:gd name="connsiteX22" fmla="*/ 7227790 w 7227790"/>
              <a:gd name="connsiteY22" fmla="*/ 5355243 h 5355243"/>
              <a:gd name="connsiteX23" fmla="*/ 6671806 w 7227790"/>
              <a:gd name="connsiteY23" fmla="*/ 5355243 h 5355243"/>
              <a:gd name="connsiteX24" fmla="*/ 5971267 w 7227790"/>
              <a:gd name="connsiteY24" fmla="*/ 5355243 h 5355243"/>
              <a:gd name="connsiteX25" fmla="*/ 5415283 w 7227790"/>
              <a:gd name="connsiteY25" fmla="*/ 5355243 h 5355243"/>
              <a:gd name="connsiteX26" fmla="*/ 4714743 w 7227790"/>
              <a:gd name="connsiteY26" fmla="*/ 5355243 h 5355243"/>
              <a:gd name="connsiteX27" fmla="*/ 4158759 w 7227790"/>
              <a:gd name="connsiteY27" fmla="*/ 5355243 h 5355243"/>
              <a:gd name="connsiteX28" fmla="*/ 3530497 w 7227790"/>
              <a:gd name="connsiteY28" fmla="*/ 5355243 h 5355243"/>
              <a:gd name="connsiteX29" fmla="*/ 3191347 w 7227790"/>
              <a:gd name="connsiteY29" fmla="*/ 5355243 h 5355243"/>
              <a:gd name="connsiteX30" fmla="*/ 2490808 w 7227790"/>
              <a:gd name="connsiteY30" fmla="*/ 5355243 h 5355243"/>
              <a:gd name="connsiteX31" fmla="*/ 2007102 w 7227790"/>
              <a:gd name="connsiteY31" fmla="*/ 5355243 h 5355243"/>
              <a:gd name="connsiteX32" fmla="*/ 1378840 w 7227790"/>
              <a:gd name="connsiteY32" fmla="*/ 5355243 h 5355243"/>
              <a:gd name="connsiteX33" fmla="*/ 1039690 w 7227790"/>
              <a:gd name="connsiteY33" fmla="*/ 5355243 h 5355243"/>
              <a:gd name="connsiteX34" fmla="*/ 0 w 7227790"/>
              <a:gd name="connsiteY34" fmla="*/ 5355243 h 5355243"/>
              <a:gd name="connsiteX35" fmla="*/ 0 w 7227790"/>
              <a:gd name="connsiteY35" fmla="*/ 4813768 h 5355243"/>
              <a:gd name="connsiteX36" fmla="*/ 0 w 7227790"/>
              <a:gd name="connsiteY36" fmla="*/ 4325846 h 5355243"/>
              <a:gd name="connsiteX37" fmla="*/ 0 w 7227790"/>
              <a:gd name="connsiteY37" fmla="*/ 3891477 h 5355243"/>
              <a:gd name="connsiteX38" fmla="*/ 0 w 7227790"/>
              <a:gd name="connsiteY38" fmla="*/ 3189345 h 5355243"/>
              <a:gd name="connsiteX39" fmla="*/ 0 w 7227790"/>
              <a:gd name="connsiteY39" fmla="*/ 2754975 h 5355243"/>
              <a:gd name="connsiteX40" fmla="*/ 0 w 7227790"/>
              <a:gd name="connsiteY40" fmla="*/ 2159948 h 5355243"/>
              <a:gd name="connsiteX41" fmla="*/ 0 w 7227790"/>
              <a:gd name="connsiteY41" fmla="*/ 1725578 h 5355243"/>
              <a:gd name="connsiteX42" fmla="*/ 0 w 7227790"/>
              <a:gd name="connsiteY42" fmla="*/ 1076999 h 5355243"/>
              <a:gd name="connsiteX43" fmla="*/ 0 w 7227790"/>
              <a:gd name="connsiteY43" fmla="*/ 0 h 53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27790" h="5355243" fill="none" extrusionOk="0">
                <a:moveTo>
                  <a:pt x="0" y="0"/>
                </a:moveTo>
                <a:cubicBezTo>
                  <a:pt x="260870" y="-61025"/>
                  <a:pt x="395684" y="42618"/>
                  <a:pt x="555984" y="0"/>
                </a:cubicBezTo>
                <a:cubicBezTo>
                  <a:pt x="716284" y="-42618"/>
                  <a:pt x="870495" y="40468"/>
                  <a:pt x="1039690" y="0"/>
                </a:cubicBezTo>
                <a:cubicBezTo>
                  <a:pt x="1208885" y="-40468"/>
                  <a:pt x="1482337" y="28244"/>
                  <a:pt x="1595674" y="0"/>
                </a:cubicBezTo>
                <a:cubicBezTo>
                  <a:pt x="1709011" y="-28244"/>
                  <a:pt x="1955278" y="62191"/>
                  <a:pt x="2223935" y="0"/>
                </a:cubicBezTo>
                <a:cubicBezTo>
                  <a:pt x="2492592" y="-62191"/>
                  <a:pt x="2636539" y="1844"/>
                  <a:pt x="2852197" y="0"/>
                </a:cubicBezTo>
                <a:cubicBezTo>
                  <a:pt x="3067855" y="-1844"/>
                  <a:pt x="3175903" y="31094"/>
                  <a:pt x="3480459" y="0"/>
                </a:cubicBezTo>
                <a:cubicBezTo>
                  <a:pt x="3785015" y="-31094"/>
                  <a:pt x="3856899" y="51823"/>
                  <a:pt x="4180999" y="0"/>
                </a:cubicBezTo>
                <a:cubicBezTo>
                  <a:pt x="4505099" y="-51823"/>
                  <a:pt x="4562934" y="53036"/>
                  <a:pt x="4736982" y="0"/>
                </a:cubicBezTo>
                <a:cubicBezTo>
                  <a:pt x="4911030" y="-53036"/>
                  <a:pt x="5239193" y="52233"/>
                  <a:pt x="5365244" y="0"/>
                </a:cubicBezTo>
                <a:cubicBezTo>
                  <a:pt x="5491295" y="-52233"/>
                  <a:pt x="5749473" y="38766"/>
                  <a:pt x="5921228" y="0"/>
                </a:cubicBezTo>
                <a:cubicBezTo>
                  <a:pt x="6092983" y="-38766"/>
                  <a:pt x="6323734" y="6470"/>
                  <a:pt x="6477212" y="0"/>
                </a:cubicBezTo>
                <a:cubicBezTo>
                  <a:pt x="6630690" y="-6470"/>
                  <a:pt x="7057030" y="6942"/>
                  <a:pt x="7227790" y="0"/>
                </a:cubicBezTo>
                <a:cubicBezTo>
                  <a:pt x="7247313" y="176951"/>
                  <a:pt x="7226738" y="328425"/>
                  <a:pt x="7227790" y="434370"/>
                </a:cubicBezTo>
                <a:cubicBezTo>
                  <a:pt x="7228842" y="540315"/>
                  <a:pt x="7163814" y="791745"/>
                  <a:pt x="7227790" y="1082949"/>
                </a:cubicBezTo>
                <a:cubicBezTo>
                  <a:pt x="7291766" y="1374153"/>
                  <a:pt x="7178688" y="1444897"/>
                  <a:pt x="7227790" y="1570871"/>
                </a:cubicBezTo>
                <a:cubicBezTo>
                  <a:pt x="7276892" y="1696845"/>
                  <a:pt x="7184637" y="2065548"/>
                  <a:pt x="7227790" y="2219451"/>
                </a:cubicBezTo>
                <a:cubicBezTo>
                  <a:pt x="7270943" y="2373354"/>
                  <a:pt x="7175680" y="2609691"/>
                  <a:pt x="7227790" y="2760925"/>
                </a:cubicBezTo>
                <a:cubicBezTo>
                  <a:pt x="7279900" y="2912159"/>
                  <a:pt x="7211252" y="3138557"/>
                  <a:pt x="7227790" y="3248847"/>
                </a:cubicBezTo>
                <a:cubicBezTo>
                  <a:pt x="7244328" y="3359137"/>
                  <a:pt x="7179200" y="3538370"/>
                  <a:pt x="7227790" y="3683217"/>
                </a:cubicBezTo>
                <a:cubicBezTo>
                  <a:pt x="7276380" y="3828064"/>
                  <a:pt x="7220944" y="3963464"/>
                  <a:pt x="7227790" y="4171139"/>
                </a:cubicBezTo>
                <a:cubicBezTo>
                  <a:pt x="7234636" y="4378814"/>
                  <a:pt x="7189792" y="4492861"/>
                  <a:pt x="7227790" y="4659061"/>
                </a:cubicBezTo>
                <a:cubicBezTo>
                  <a:pt x="7265788" y="4825261"/>
                  <a:pt x="7164393" y="5083678"/>
                  <a:pt x="7227790" y="5355243"/>
                </a:cubicBezTo>
                <a:cubicBezTo>
                  <a:pt x="7037703" y="5417375"/>
                  <a:pt x="6860643" y="5352775"/>
                  <a:pt x="6671806" y="5355243"/>
                </a:cubicBezTo>
                <a:cubicBezTo>
                  <a:pt x="6482969" y="5357711"/>
                  <a:pt x="6292890" y="5300810"/>
                  <a:pt x="5971267" y="5355243"/>
                </a:cubicBezTo>
                <a:cubicBezTo>
                  <a:pt x="5649644" y="5409676"/>
                  <a:pt x="5613732" y="5293273"/>
                  <a:pt x="5415283" y="5355243"/>
                </a:cubicBezTo>
                <a:cubicBezTo>
                  <a:pt x="5216834" y="5417213"/>
                  <a:pt x="4974906" y="5284468"/>
                  <a:pt x="4714743" y="5355243"/>
                </a:cubicBezTo>
                <a:cubicBezTo>
                  <a:pt x="4454580" y="5426018"/>
                  <a:pt x="4386040" y="5345537"/>
                  <a:pt x="4158759" y="5355243"/>
                </a:cubicBezTo>
                <a:cubicBezTo>
                  <a:pt x="3931478" y="5364949"/>
                  <a:pt x="3686350" y="5288473"/>
                  <a:pt x="3530497" y="5355243"/>
                </a:cubicBezTo>
                <a:cubicBezTo>
                  <a:pt x="3374644" y="5422013"/>
                  <a:pt x="3303285" y="5317616"/>
                  <a:pt x="3191347" y="5355243"/>
                </a:cubicBezTo>
                <a:cubicBezTo>
                  <a:pt x="3079409" y="5392870"/>
                  <a:pt x="2660047" y="5308318"/>
                  <a:pt x="2490808" y="5355243"/>
                </a:cubicBezTo>
                <a:cubicBezTo>
                  <a:pt x="2321569" y="5402168"/>
                  <a:pt x="2239836" y="5343540"/>
                  <a:pt x="2007102" y="5355243"/>
                </a:cubicBezTo>
                <a:cubicBezTo>
                  <a:pt x="1774368" y="5366946"/>
                  <a:pt x="1540439" y="5317256"/>
                  <a:pt x="1378840" y="5355243"/>
                </a:cubicBezTo>
                <a:cubicBezTo>
                  <a:pt x="1217241" y="5393230"/>
                  <a:pt x="1206395" y="5351696"/>
                  <a:pt x="1039690" y="5355243"/>
                </a:cubicBezTo>
                <a:cubicBezTo>
                  <a:pt x="872985" y="5358790"/>
                  <a:pt x="208248" y="5239944"/>
                  <a:pt x="0" y="5355243"/>
                </a:cubicBezTo>
                <a:cubicBezTo>
                  <a:pt x="-29942" y="5141293"/>
                  <a:pt x="28505" y="5050312"/>
                  <a:pt x="0" y="4813768"/>
                </a:cubicBezTo>
                <a:cubicBezTo>
                  <a:pt x="-28505" y="4577224"/>
                  <a:pt x="17136" y="4480790"/>
                  <a:pt x="0" y="4325846"/>
                </a:cubicBezTo>
                <a:cubicBezTo>
                  <a:pt x="-17136" y="4170902"/>
                  <a:pt x="44477" y="4037901"/>
                  <a:pt x="0" y="3891477"/>
                </a:cubicBezTo>
                <a:cubicBezTo>
                  <a:pt x="-44477" y="3745053"/>
                  <a:pt x="29936" y="3504922"/>
                  <a:pt x="0" y="3189345"/>
                </a:cubicBezTo>
                <a:cubicBezTo>
                  <a:pt x="-29936" y="2873768"/>
                  <a:pt x="43835" y="2955806"/>
                  <a:pt x="0" y="2754975"/>
                </a:cubicBezTo>
                <a:cubicBezTo>
                  <a:pt x="-43835" y="2554144"/>
                  <a:pt x="47263" y="2380780"/>
                  <a:pt x="0" y="2159948"/>
                </a:cubicBezTo>
                <a:cubicBezTo>
                  <a:pt x="-47263" y="1939116"/>
                  <a:pt x="2466" y="1824326"/>
                  <a:pt x="0" y="1725578"/>
                </a:cubicBezTo>
                <a:cubicBezTo>
                  <a:pt x="-2466" y="1626830"/>
                  <a:pt x="46577" y="1325186"/>
                  <a:pt x="0" y="1076999"/>
                </a:cubicBezTo>
                <a:cubicBezTo>
                  <a:pt x="-46577" y="828812"/>
                  <a:pt x="41478" y="399697"/>
                  <a:pt x="0" y="0"/>
                </a:cubicBezTo>
                <a:close/>
              </a:path>
              <a:path w="7227790" h="5355243" stroke="0" extrusionOk="0">
                <a:moveTo>
                  <a:pt x="0" y="0"/>
                </a:moveTo>
                <a:cubicBezTo>
                  <a:pt x="165532" y="-52234"/>
                  <a:pt x="289919" y="8847"/>
                  <a:pt x="483706" y="0"/>
                </a:cubicBezTo>
                <a:cubicBezTo>
                  <a:pt x="677493" y="-8847"/>
                  <a:pt x="689410" y="24359"/>
                  <a:pt x="822856" y="0"/>
                </a:cubicBezTo>
                <a:cubicBezTo>
                  <a:pt x="956302" y="-24359"/>
                  <a:pt x="1271397" y="3473"/>
                  <a:pt x="1523396" y="0"/>
                </a:cubicBezTo>
                <a:cubicBezTo>
                  <a:pt x="1775395" y="-3473"/>
                  <a:pt x="1847320" y="9585"/>
                  <a:pt x="2007102" y="0"/>
                </a:cubicBezTo>
                <a:cubicBezTo>
                  <a:pt x="2166884" y="-9585"/>
                  <a:pt x="2322589" y="11167"/>
                  <a:pt x="2490808" y="0"/>
                </a:cubicBezTo>
                <a:cubicBezTo>
                  <a:pt x="2659027" y="-11167"/>
                  <a:pt x="2988152" y="2710"/>
                  <a:pt x="3191347" y="0"/>
                </a:cubicBezTo>
                <a:cubicBezTo>
                  <a:pt x="3394542" y="-2710"/>
                  <a:pt x="3485897" y="18651"/>
                  <a:pt x="3602775" y="0"/>
                </a:cubicBezTo>
                <a:cubicBezTo>
                  <a:pt x="3719653" y="-18651"/>
                  <a:pt x="4070396" y="37525"/>
                  <a:pt x="4303315" y="0"/>
                </a:cubicBezTo>
                <a:cubicBezTo>
                  <a:pt x="4536234" y="-37525"/>
                  <a:pt x="4788913" y="71627"/>
                  <a:pt x="5003855" y="0"/>
                </a:cubicBezTo>
                <a:cubicBezTo>
                  <a:pt x="5218797" y="-71627"/>
                  <a:pt x="5341361" y="2613"/>
                  <a:pt x="5559838" y="0"/>
                </a:cubicBezTo>
                <a:cubicBezTo>
                  <a:pt x="5778315" y="-2613"/>
                  <a:pt x="6086051" y="60220"/>
                  <a:pt x="6260378" y="0"/>
                </a:cubicBezTo>
                <a:cubicBezTo>
                  <a:pt x="6434705" y="-60220"/>
                  <a:pt x="6569059" y="8678"/>
                  <a:pt x="6744084" y="0"/>
                </a:cubicBezTo>
                <a:cubicBezTo>
                  <a:pt x="6919109" y="-8678"/>
                  <a:pt x="7020765" y="49631"/>
                  <a:pt x="7227790" y="0"/>
                </a:cubicBezTo>
                <a:cubicBezTo>
                  <a:pt x="7240116" y="147515"/>
                  <a:pt x="7172104" y="345282"/>
                  <a:pt x="7227790" y="648579"/>
                </a:cubicBezTo>
                <a:cubicBezTo>
                  <a:pt x="7283476" y="951876"/>
                  <a:pt x="7182272" y="1111166"/>
                  <a:pt x="7227790" y="1243606"/>
                </a:cubicBezTo>
                <a:cubicBezTo>
                  <a:pt x="7273308" y="1376046"/>
                  <a:pt x="7170813" y="1682816"/>
                  <a:pt x="7227790" y="1838633"/>
                </a:cubicBezTo>
                <a:cubicBezTo>
                  <a:pt x="7284767" y="1994450"/>
                  <a:pt x="7163765" y="2215376"/>
                  <a:pt x="7227790" y="2487213"/>
                </a:cubicBezTo>
                <a:cubicBezTo>
                  <a:pt x="7291815" y="2759050"/>
                  <a:pt x="7189227" y="2925350"/>
                  <a:pt x="7227790" y="3135792"/>
                </a:cubicBezTo>
                <a:cubicBezTo>
                  <a:pt x="7266353" y="3346234"/>
                  <a:pt x="7183661" y="3609902"/>
                  <a:pt x="7227790" y="3784372"/>
                </a:cubicBezTo>
                <a:cubicBezTo>
                  <a:pt x="7271919" y="3958842"/>
                  <a:pt x="7225306" y="4039156"/>
                  <a:pt x="7227790" y="4218741"/>
                </a:cubicBezTo>
                <a:cubicBezTo>
                  <a:pt x="7230274" y="4398326"/>
                  <a:pt x="7181889" y="4572019"/>
                  <a:pt x="7227790" y="4706664"/>
                </a:cubicBezTo>
                <a:cubicBezTo>
                  <a:pt x="7273691" y="4841309"/>
                  <a:pt x="7157875" y="5068112"/>
                  <a:pt x="7227790" y="5355243"/>
                </a:cubicBezTo>
                <a:cubicBezTo>
                  <a:pt x="6994939" y="5389757"/>
                  <a:pt x="6943454" y="5334077"/>
                  <a:pt x="6744084" y="5355243"/>
                </a:cubicBezTo>
                <a:cubicBezTo>
                  <a:pt x="6544714" y="5376409"/>
                  <a:pt x="6445386" y="5350647"/>
                  <a:pt x="6188100" y="5355243"/>
                </a:cubicBezTo>
                <a:cubicBezTo>
                  <a:pt x="5930814" y="5359839"/>
                  <a:pt x="5969870" y="5320911"/>
                  <a:pt x="5848950" y="5355243"/>
                </a:cubicBezTo>
                <a:cubicBezTo>
                  <a:pt x="5728030" y="5389575"/>
                  <a:pt x="5666930" y="5347857"/>
                  <a:pt x="5509800" y="5355243"/>
                </a:cubicBezTo>
                <a:cubicBezTo>
                  <a:pt x="5352670" y="5362629"/>
                  <a:pt x="5076242" y="5351662"/>
                  <a:pt x="4953816" y="5355243"/>
                </a:cubicBezTo>
                <a:cubicBezTo>
                  <a:pt x="4831390" y="5358824"/>
                  <a:pt x="4691242" y="5354425"/>
                  <a:pt x="4542388" y="5355243"/>
                </a:cubicBezTo>
                <a:cubicBezTo>
                  <a:pt x="4393534" y="5356061"/>
                  <a:pt x="4099488" y="5293797"/>
                  <a:pt x="3914126" y="5355243"/>
                </a:cubicBezTo>
                <a:cubicBezTo>
                  <a:pt x="3728764" y="5416689"/>
                  <a:pt x="3611705" y="5333336"/>
                  <a:pt x="3502698" y="5355243"/>
                </a:cubicBezTo>
                <a:cubicBezTo>
                  <a:pt x="3393691" y="5377150"/>
                  <a:pt x="3114956" y="5330945"/>
                  <a:pt x="2874436" y="5355243"/>
                </a:cubicBezTo>
                <a:cubicBezTo>
                  <a:pt x="2633916" y="5379541"/>
                  <a:pt x="2662212" y="5352167"/>
                  <a:pt x="2535286" y="5355243"/>
                </a:cubicBezTo>
                <a:cubicBezTo>
                  <a:pt x="2408360" y="5358319"/>
                  <a:pt x="2115029" y="5340312"/>
                  <a:pt x="1907025" y="5355243"/>
                </a:cubicBezTo>
                <a:cubicBezTo>
                  <a:pt x="1699021" y="5370174"/>
                  <a:pt x="1597924" y="5347366"/>
                  <a:pt x="1495597" y="5355243"/>
                </a:cubicBezTo>
                <a:cubicBezTo>
                  <a:pt x="1393270" y="5363120"/>
                  <a:pt x="1256491" y="5326148"/>
                  <a:pt x="1156446" y="5355243"/>
                </a:cubicBezTo>
                <a:cubicBezTo>
                  <a:pt x="1056401" y="5384338"/>
                  <a:pt x="860870" y="5354150"/>
                  <a:pt x="745018" y="5355243"/>
                </a:cubicBezTo>
                <a:cubicBezTo>
                  <a:pt x="629166" y="5356336"/>
                  <a:pt x="158126" y="5345824"/>
                  <a:pt x="0" y="5355243"/>
                </a:cubicBezTo>
                <a:cubicBezTo>
                  <a:pt x="-19992" y="5174340"/>
                  <a:pt x="48137" y="5053329"/>
                  <a:pt x="0" y="4867321"/>
                </a:cubicBezTo>
                <a:cubicBezTo>
                  <a:pt x="-48137" y="4681313"/>
                  <a:pt x="33436" y="4574573"/>
                  <a:pt x="0" y="4432951"/>
                </a:cubicBezTo>
                <a:cubicBezTo>
                  <a:pt x="-33436" y="4291329"/>
                  <a:pt x="16317" y="4130436"/>
                  <a:pt x="0" y="3998581"/>
                </a:cubicBezTo>
                <a:cubicBezTo>
                  <a:pt x="-16317" y="3866726"/>
                  <a:pt x="48205" y="3545832"/>
                  <a:pt x="0" y="3350002"/>
                </a:cubicBezTo>
                <a:cubicBezTo>
                  <a:pt x="-48205" y="3154172"/>
                  <a:pt x="11020" y="3081700"/>
                  <a:pt x="0" y="2915632"/>
                </a:cubicBezTo>
                <a:cubicBezTo>
                  <a:pt x="-11020" y="2749564"/>
                  <a:pt x="62902" y="2440992"/>
                  <a:pt x="0" y="2320605"/>
                </a:cubicBezTo>
                <a:cubicBezTo>
                  <a:pt x="-62902" y="2200218"/>
                  <a:pt x="40251" y="1985654"/>
                  <a:pt x="0" y="1832683"/>
                </a:cubicBezTo>
                <a:cubicBezTo>
                  <a:pt x="-40251" y="1679712"/>
                  <a:pt x="25531" y="1467983"/>
                  <a:pt x="0" y="1237656"/>
                </a:cubicBezTo>
                <a:cubicBezTo>
                  <a:pt x="-25531" y="1007329"/>
                  <a:pt x="20064" y="862124"/>
                  <a:pt x="0" y="642629"/>
                </a:cubicBezTo>
                <a:cubicBezTo>
                  <a:pt x="-20064" y="423134"/>
                  <a:pt x="52236" y="1804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4" name="Picture 2" descr="Typical time and frequency domain signals obtained from a microphone... |  Download Scientific Diagram">
            <a:extLst>
              <a:ext uri="{FF2B5EF4-FFF2-40B4-BE49-F238E27FC236}">
                <a16:creationId xmlns:a16="http://schemas.microsoft.com/office/drawing/2014/main" id="{D9C7156F-64AC-2C62-5E20-BD8F4371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72" y="1559455"/>
            <a:ext cx="6845590" cy="4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67FDCA-C0C7-2CE9-38E7-F54F468227A6}"/>
              </a:ext>
            </a:extLst>
          </p:cNvPr>
          <p:cNvSpPr txBox="1"/>
          <p:nvPr/>
        </p:nvSpPr>
        <p:spPr>
          <a:xfrm>
            <a:off x="7480711" y="6189316"/>
            <a:ext cx="345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Apple Testing</a:t>
            </a:r>
          </a:p>
        </p:txBody>
      </p:sp>
      <p:pic>
        <p:nvPicPr>
          <p:cNvPr id="6" name="Picture 2" descr="The acoustic device with the pendulum impactor, a microphone, and the accelerometer">
            <a:extLst>
              <a:ext uri="{FF2B5EF4-FFF2-40B4-BE49-F238E27FC236}">
                <a16:creationId xmlns:a16="http://schemas.microsoft.com/office/drawing/2014/main" id="{3227E776-D5A8-ABC1-B857-A6C297F1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" y="1287115"/>
            <a:ext cx="4898732" cy="288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687EE-645A-9579-147A-13FEFFE6C504}"/>
              </a:ext>
            </a:extLst>
          </p:cNvPr>
          <p:cNvSpPr txBox="1"/>
          <p:nvPr/>
        </p:nvSpPr>
        <p:spPr>
          <a:xfrm>
            <a:off x="613975" y="4786055"/>
            <a:ext cx="34147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Spectral purity?</a:t>
            </a:r>
            <a:br>
              <a:rPr lang="en-US" b="1" dirty="0"/>
            </a:br>
            <a:r>
              <a:rPr lang="en-US" b="1" dirty="0"/>
              <a:t>Max amplitude? </a:t>
            </a:r>
          </a:p>
          <a:p>
            <a:r>
              <a:rPr lang="en-US" b="1" dirty="0"/>
              <a:t>Spectrum centroid?</a:t>
            </a:r>
          </a:p>
          <a:p>
            <a:r>
              <a:rPr lang="en-US" b="1" dirty="0"/>
              <a:t>Harmonic amplitude? </a:t>
            </a:r>
          </a:p>
        </p:txBody>
      </p:sp>
    </p:spTree>
    <p:extLst>
      <p:ext uri="{BB962C8B-B14F-4D97-AF65-F5344CB8AC3E}">
        <p14:creationId xmlns:p14="http://schemas.microsoft.com/office/powerpoint/2010/main" val="28120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33377</TotalTime>
  <Words>578</Words>
  <Application>Microsoft Macintosh PowerPoint</Application>
  <PresentationFormat>Widescreen</PresentationFormat>
  <Paragraphs>115</Paragraphs>
  <Slides>39</Slides>
  <Notes>39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1160</cp:revision>
  <cp:lastPrinted>2025-01-27T23:06:22Z</cp:lastPrinted>
  <dcterms:created xsi:type="dcterms:W3CDTF">2011-02-07T17:37:21Z</dcterms:created>
  <dcterms:modified xsi:type="dcterms:W3CDTF">2025-02-06T01:17:41Z</dcterms:modified>
  <cp:category/>
</cp:coreProperties>
</file>